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333" r:id="rId2"/>
    <p:sldId id="360" r:id="rId3"/>
    <p:sldId id="263" r:id="rId4"/>
    <p:sldId id="337" r:id="rId5"/>
    <p:sldId id="358" r:id="rId6"/>
    <p:sldId id="357" r:id="rId7"/>
    <p:sldId id="338" r:id="rId8"/>
    <p:sldId id="356" r:id="rId9"/>
    <p:sldId id="350" r:id="rId10"/>
    <p:sldId id="351" r:id="rId11"/>
    <p:sldId id="352" r:id="rId12"/>
    <p:sldId id="353" r:id="rId13"/>
    <p:sldId id="354" r:id="rId14"/>
    <p:sldId id="355" r:id="rId15"/>
    <p:sldId id="298" r:id="rId16"/>
    <p:sldId id="345" r:id="rId17"/>
    <p:sldId id="346" r:id="rId18"/>
    <p:sldId id="348" r:id="rId19"/>
    <p:sldId id="347" r:id="rId20"/>
    <p:sldId id="349" r:id="rId21"/>
    <p:sldId id="322" r:id="rId22"/>
    <p:sldId id="330" r:id="rId23"/>
  </p:sldIdLst>
  <p:sldSz cx="12192000" cy="7561263"/>
  <p:notesSz cx="6797675" cy="9926638"/>
  <p:embeddedFontLst>
    <p:embeddedFont>
      <p:font typeface="Calibri" panose="020F0502020204030204" pitchFamily="34" charset="0"/>
      <p:regular r:id="rId26"/>
      <p:bold r:id="rId27"/>
      <p:italic r:id="rId28"/>
      <p:boldItalic r:id="rId29"/>
    </p:embeddedFont>
    <p:embeddedFont>
      <p:font typeface="Nunito Sans" panose="00000500000000000000" pitchFamily="2" charset="0"/>
      <p:regular r:id="rId30"/>
      <p:bold r:id="rId31"/>
      <p:italic r:id="rId32"/>
      <p:boldItalic r:id="rId33"/>
    </p:embeddedFont>
    <p:embeddedFont>
      <p:font typeface="Nunito Sans Black" panose="00000A00000000000000" pitchFamily="2" charset="0"/>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herty, Seona (SEN)" initials="DS(" lastIdx="1" clrIdx="0">
    <p:extLst>
      <p:ext uri="{19B8F6BF-5375-455C-9EA6-DF929625EA0E}">
        <p15:presenceInfo xmlns:p15="http://schemas.microsoft.com/office/powerpoint/2012/main" userId="S::Seona.Doherty@aph.gov.au::47026199-141a-4296-8e02-88b441a102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EBFE"/>
    <a:srgbClr val="F6FCF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057" autoAdjust="0"/>
  </p:normalViewPr>
  <p:slideViewPr>
    <p:cSldViewPr snapToGrid="0">
      <p:cViewPr varScale="1">
        <p:scale>
          <a:sx n="142" d="100"/>
          <a:sy n="142" d="100"/>
        </p:scale>
        <p:origin x="876" y="68"/>
      </p:cViewPr>
      <p:guideLst>
        <p:guide orient="horz" pos="238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300"/>
    </p:cViewPr>
  </p:sorterViewPr>
  <p:notesViewPr>
    <p:cSldViewPr snapToGrid="0">
      <p:cViewPr varScale="1">
        <p:scale>
          <a:sx n="124" d="100"/>
          <a:sy n="124" d="100"/>
        </p:scale>
        <p:origin x="4104"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3FCDEA-1AAB-4AAD-AE68-A004C947ADD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F8E3609-D68D-4852-B1CC-9210C5186E3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82158F-6DC2-4355-888C-B80F3603C1A3}" type="datetimeFigureOut">
              <a:rPr lang="en-AU" smtClean="0"/>
              <a:t>2/08/2021</a:t>
            </a:fld>
            <a:endParaRPr lang="en-AU"/>
          </a:p>
        </p:txBody>
      </p:sp>
      <p:sp>
        <p:nvSpPr>
          <p:cNvPr id="4" name="Footer Placeholder 3">
            <a:extLst>
              <a:ext uri="{FF2B5EF4-FFF2-40B4-BE49-F238E27FC236}">
                <a16:creationId xmlns:a16="http://schemas.microsoft.com/office/drawing/2014/main" id="{B055CDC7-39CE-43DE-8C94-3F1737CAF0D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FEA0C72-F54B-4FB8-91F9-ADE359E807C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FE6BF5C-29FC-4BCF-B9E7-90715A8508E1}" type="slidenum">
              <a:rPr lang="en-AU" smtClean="0"/>
              <a:t>‹#›</a:t>
            </a:fld>
            <a:endParaRPr lang="en-AU"/>
          </a:p>
        </p:txBody>
      </p:sp>
    </p:spTree>
    <p:extLst>
      <p:ext uri="{BB962C8B-B14F-4D97-AF65-F5344CB8AC3E}">
        <p14:creationId xmlns:p14="http://schemas.microsoft.com/office/powerpoint/2010/main" val="2671243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8E661CC9-F543-4624-B66B-B0A04C858879}" type="datetimeFigureOut">
              <a:rPr lang="en-AU" smtClean="0"/>
              <a:t>2/08/2021</a:t>
            </a:fld>
            <a:endParaRPr lang="en-AU"/>
          </a:p>
        </p:txBody>
      </p:sp>
      <p:sp>
        <p:nvSpPr>
          <p:cNvPr id="4" name="Slide Image Placeholder 3"/>
          <p:cNvSpPr>
            <a:spLocks noGrp="1" noRot="1" noChangeAspect="1"/>
          </p:cNvSpPr>
          <p:nvPr>
            <p:ph type="sldImg" idx="2"/>
          </p:nvPr>
        </p:nvSpPr>
        <p:spPr>
          <a:xfrm>
            <a:off x="698500" y="1241425"/>
            <a:ext cx="54006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E812C47C-9BBB-4AAF-88FB-185C072B77CD}" type="slidenum">
              <a:rPr lang="en-AU" smtClean="0"/>
              <a:t>‹#›</a:t>
            </a:fld>
            <a:endParaRPr lang="en-AU"/>
          </a:p>
        </p:txBody>
      </p:sp>
    </p:spTree>
    <p:extLst>
      <p:ext uri="{BB962C8B-B14F-4D97-AF65-F5344CB8AC3E}">
        <p14:creationId xmlns:p14="http://schemas.microsoft.com/office/powerpoint/2010/main" val="181234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2.svg"/><Relationship Id="rId4" Type="http://schemas.openxmlformats.org/officeDocument/2006/relationships/image" Target="../media/image4.png"/><Relationship Id="rId9"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B552B43-0A9C-4C4A-82E8-3794F6C4E92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303782" y="561164"/>
            <a:ext cx="5584431" cy="1402722"/>
          </a:xfrm>
          <a:prstGeom prst="rect">
            <a:avLst/>
          </a:prstGeom>
        </p:spPr>
      </p:pic>
      <p:grpSp>
        <p:nvGrpSpPr>
          <p:cNvPr id="19" name="Group 18">
            <a:extLst>
              <a:ext uri="{FF2B5EF4-FFF2-40B4-BE49-F238E27FC236}">
                <a16:creationId xmlns:a16="http://schemas.microsoft.com/office/drawing/2014/main" id="{8CB15B1A-31CA-4DEE-B163-8F2DC4E109F2}"/>
              </a:ext>
            </a:extLst>
          </p:cNvPr>
          <p:cNvGrpSpPr/>
          <p:nvPr userDrawn="1"/>
        </p:nvGrpSpPr>
        <p:grpSpPr>
          <a:xfrm>
            <a:off x="2005969" y="4762660"/>
            <a:ext cx="7933167" cy="1620836"/>
            <a:chOff x="2005969" y="4762660"/>
            <a:chExt cx="7933167" cy="1620836"/>
          </a:xfrm>
        </p:grpSpPr>
        <p:grpSp>
          <p:nvGrpSpPr>
            <p:cNvPr id="20" name="Group 19">
              <a:extLst>
                <a:ext uri="{FF2B5EF4-FFF2-40B4-BE49-F238E27FC236}">
                  <a16:creationId xmlns:a16="http://schemas.microsoft.com/office/drawing/2014/main" id="{2DCC222F-34C0-4719-AC78-DBAD9F7D8B4B}"/>
                </a:ext>
              </a:extLst>
            </p:cNvPr>
            <p:cNvGrpSpPr/>
            <p:nvPr/>
          </p:nvGrpSpPr>
          <p:grpSpPr>
            <a:xfrm>
              <a:off x="2005969" y="4762660"/>
              <a:ext cx="1620836" cy="1620836"/>
              <a:chOff x="2005969" y="5111005"/>
              <a:chExt cx="1620836" cy="1620836"/>
            </a:xfrm>
          </p:grpSpPr>
          <p:pic>
            <p:nvPicPr>
              <p:cNvPr id="30" name="Graphic 29">
                <a:extLst>
                  <a:ext uri="{FF2B5EF4-FFF2-40B4-BE49-F238E27FC236}">
                    <a16:creationId xmlns:a16="http://schemas.microsoft.com/office/drawing/2014/main" id="{8EABDDC5-CC62-4167-9575-276409C56F8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09113" y="5486010"/>
                <a:ext cx="755645" cy="833815"/>
              </a:xfrm>
              <a:prstGeom prst="rect">
                <a:avLst/>
              </a:prstGeom>
            </p:spPr>
          </p:pic>
          <p:sp>
            <p:nvSpPr>
              <p:cNvPr id="31" name="Oval 30">
                <a:extLst>
                  <a:ext uri="{FF2B5EF4-FFF2-40B4-BE49-F238E27FC236}">
                    <a16:creationId xmlns:a16="http://schemas.microsoft.com/office/drawing/2014/main" id="{19D7702B-2886-478C-A297-2216D05F64FA}"/>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81DFA7F2-4B90-49C9-91E1-22C5A95F3074}"/>
                </a:ext>
              </a:extLst>
            </p:cNvPr>
            <p:cNvGrpSpPr/>
            <p:nvPr/>
          </p:nvGrpSpPr>
          <p:grpSpPr>
            <a:xfrm>
              <a:off x="4122503" y="4762660"/>
              <a:ext cx="1620836" cy="1620836"/>
              <a:chOff x="4122503" y="5111005"/>
              <a:chExt cx="1620836" cy="1620836"/>
            </a:xfrm>
          </p:grpSpPr>
          <p:pic>
            <p:nvPicPr>
              <p:cNvPr id="28" name="Graphic 27">
                <a:extLst>
                  <a:ext uri="{FF2B5EF4-FFF2-40B4-BE49-F238E27FC236}">
                    <a16:creationId xmlns:a16="http://schemas.microsoft.com/office/drawing/2014/main" id="{39F94283-27DD-4384-83E7-ADC08DE9F7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2106" y="5476337"/>
                <a:ext cx="961618" cy="940249"/>
              </a:xfrm>
              <a:prstGeom prst="rect">
                <a:avLst/>
              </a:prstGeom>
            </p:spPr>
          </p:pic>
          <p:sp>
            <p:nvSpPr>
              <p:cNvPr id="29" name="Oval 28">
                <a:extLst>
                  <a:ext uri="{FF2B5EF4-FFF2-40B4-BE49-F238E27FC236}">
                    <a16:creationId xmlns:a16="http://schemas.microsoft.com/office/drawing/2014/main" id="{7A9609A5-9AA6-48DB-98DC-AF578FAE39AA}"/>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a:extLst>
                <a:ext uri="{FF2B5EF4-FFF2-40B4-BE49-F238E27FC236}">
                  <a16:creationId xmlns:a16="http://schemas.microsoft.com/office/drawing/2014/main" id="{B303082B-4B88-45FD-AB2B-18B0536D2136}"/>
                </a:ext>
              </a:extLst>
            </p:cNvPr>
            <p:cNvGrpSpPr/>
            <p:nvPr/>
          </p:nvGrpSpPr>
          <p:grpSpPr>
            <a:xfrm>
              <a:off x="6215303" y="4762660"/>
              <a:ext cx="1620836" cy="1620836"/>
              <a:chOff x="6215303" y="5111005"/>
              <a:chExt cx="1620836" cy="1620836"/>
            </a:xfrm>
          </p:grpSpPr>
          <p:pic>
            <p:nvPicPr>
              <p:cNvPr id="26" name="Graphic 25">
                <a:extLst>
                  <a:ext uri="{FF2B5EF4-FFF2-40B4-BE49-F238E27FC236}">
                    <a16:creationId xmlns:a16="http://schemas.microsoft.com/office/drawing/2014/main" id="{B88E7F58-E04C-4E27-9401-1F8FBBC35B3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07906" y="5489486"/>
                <a:ext cx="883772" cy="904088"/>
              </a:xfrm>
              <a:prstGeom prst="rect">
                <a:avLst/>
              </a:prstGeom>
            </p:spPr>
          </p:pic>
          <p:sp>
            <p:nvSpPr>
              <p:cNvPr id="27" name="Oval 26">
                <a:extLst>
                  <a:ext uri="{FF2B5EF4-FFF2-40B4-BE49-F238E27FC236}">
                    <a16:creationId xmlns:a16="http://schemas.microsoft.com/office/drawing/2014/main" id="{B0E5C9C2-8017-442B-9D40-E60B15EAD89D}"/>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3" name="Group 22">
              <a:extLst>
                <a:ext uri="{FF2B5EF4-FFF2-40B4-BE49-F238E27FC236}">
                  <a16:creationId xmlns:a16="http://schemas.microsoft.com/office/drawing/2014/main" id="{0DBC819E-980D-4744-ABEB-B8CAF299C03F}"/>
                </a:ext>
              </a:extLst>
            </p:cNvPr>
            <p:cNvGrpSpPr/>
            <p:nvPr/>
          </p:nvGrpSpPr>
          <p:grpSpPr>
            <a:xfrm>
              <a:off x="8318300" y="4762660"/>
              <a:ext cx="1620836" cy="1620836"/>
              <a:chOff x="8318300" y="5111005"/>
              <a:chExt cx="1620836" cy="1620836"/>
            </a:xfrm>
          </p:grpSpPr>
          <p:pic>
            <p:nvPicPr>
              <p:cNvPr id="24" name="Graphic 23">
                <a:extLst>
                  <a:ext uri="{FF2B5EF4-FFF2-40B4-BE49-F238E27FC236}">
                    <a16:creationId xmlns:a16="http://schemas.microsoft.com/office/drawing/2014/main" id="{1F64BEDE-22BE-4262-92A9-920CD5F9285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20861" y="5564930"/>
                <a:ext cx="811110" cy="736525"/>
              </a:xfrm>
              <a:prstGeom prst="rect">
                <a:avLst/>
              </a:prstGeom>
            </p:spPr>
          </p:pic>
          <p:sp>
            <p:nvSpPr>
              <p:cNvPr id="25" name="Oval 24">
                <a:extLst>
                  <a:ext uri="{FF2B5EF4-FFF2-40B4-BE49-F238E27FC236}">
                    <a16:creationId xmlns:a16="http://schemas.microsoft.com/office/drawing/2014/main" id="{559D495C-A0EC-4BAC-86C8-C8E17910829F}"/>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33" name="Title 1">
            <a:extLst>
              <a:ext uri="{FF2B5EF4-FFF2-40B4-BE49-F238E27FC236}">
                <a16:creationId xmlns:a16="http://schemas.microsoft.com/office/drawing/2014/main" id="{90DFE27B-ADC2-4A44-AE3D-4019FEF768E1}"/>
              </a:ext>
            </a:extLst>
          </p:cNvPr>
          <p:cNvSpPr txBox="1">
            <a:spLocks/>
          </p:cNvSpPr>
          <p:nvPr/>
        </p:nvSpPr>
        <p:spPr>
          <a:xfrm>
            <a:off x="3700385" y="2659544"/>
            <a:ext cx="4791225" cy="7924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en-AU" sz="4400" b="0" dirty="0">
              <a:latin typeface="+mn-lt"/>
            </a:endParaRPr>
          </a:p>
        </p:txBody>
      </p:sp>
      <p:cxnSp>
        <p:nvCxnSpPr>
          <p:cNvPr id="35" name="Straight Connector 34">
            <a:extLst>
              <a:ext uri="{FF2B5EF4-FFF2-40B4-BE49-F238E27FC236}">
                <a16:creationId xmlns:a16="http://schemas.microsoft.com/office/drawing/2014/main" id="{9D700B39-2D51-482A-BDB2-08171D56D2BA}"/>
              </a:ext>
            </a:extLst>
          </p:cNvPr>
          <p:cNvCxnSpPr>
            <a:cxnSpLocks/>
          </p:cNvCxnSpPr>
          <p:nvPr/>
        </p:nvCxnSpPr>
        <p:spPr>
          <a:xfrm>
            <a:off x="3873695" y="3430214"/>
            <a:ext cx="444460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763CCD8-79D0-4F40-9968-40921C1EC18B}"/>
              </a:ext>
            </a:extLst>
          </p:cNvPr>
          <p:cNvSpPr txBox="1"/>
          <p:nvPr userDrawn="1"/>
        </p:nvSpPr>
        <p:spPr>
          <a:xfrm>
            <a:off x="3700385" y="2659544"/>
            <a:ext cx="4791225" cy="614964"/>
          </a:xfrm>
          <a:prstGeom prst="rect">
            <a:avLst/>
          </a:prstGeom>
        </p:spPr>
        <p:txBody>
          <a:bodyPr vert="horz" wrap="square" lIns="91440" tIns="45720" rIns="91440" bIns="45720" rtlCol="0">
            <a:normAutofit lnSpcReduction="10000"/>
          </a:bodyPr>
          <a:lstStyle/>
          <a:p>
            <a:pPr marL="0" indent="0" algn="ctr">
              <a:buNone/>
            </a:pPr>
            <a:endParaRPr lang="en-AU" sz="3600" dirty="0">
              <a:latin typeface="+mj-lt"/>
            </a:endParaRPr>
          </a:p>
        </p:txBody>
      </p:sp>
      <p:sp>
        <p:nvSpPr>
          <p:cNvPr id="38" name="TextBox 37">
            <a:extLst>
              <a:ext uri="{FF2B5EF4-FFF2-40B4-BE49-F238E27FC236}">
                <a16:creationId xmlns:a16="http://schemas.microsoft.com/office/drawing/2014/main" id="{9F7963C6-15F7-476D-BEBA-2DACEBB95122}"/>
              </a:ext>
            </a:extLst>
          </p:cNvPr>
          <p:cNvSpPr txBox="1"/>
          <p:nvPr userDrawn="1"/>
        </p:nvSpPr>
        <p:spPr>
          <a:xfrm>
            <a:off x="3164758" y="3594100"/>
            <a:ext cx="5991942" cy="853305"/>
          </a:xfrm>
          <a:prstGeom prst="rect">
            <a:avLst/>
          </a:prstGeom>
        </p:spPr>
        <p:txBody>
          <a:bodyPr vert="horz" wrap="square" lIns="91440" tIns="45720" rIns="91440" bIns="45720" rtlCol="0">
            <a:normAutofit/>
          </a:bodyPr>
          <a:lstStyle/>
          <a:p>
            <a:pPr marL="0" indent="0" algn="ctr">
              <a:buNone/>
            </a:pPr>
            <a:endParaRPr lang="en-AU" sz="3600" dirty="0">
              <a:latin typeface="+mj-lt"/>
            </a:endParaRPr>
          </a:p>
        </p:txBody>
      </p:sp>
      <p:grpSp>
        <p:nvGrpSpPr>
          <p:cNvPr id="39" name="Group 38">
            <a:extLst>
              <a:ext uri="{FF2B5EF4-FFF2-40B4-BE49-F238E27FC236}">
                <a16:creationId xmlns:a16="http://schemas.microsoft.com/office/drawing/2014/main" id="{8864CAC8-73BD-43C2-9185-07917278D4AB}"/>
              </a:ext>
            </a:extLst>
          </p:cNvPr>
          <p:cNvGrpSpPr/>
          <p:nvPr userDrawn="1"/>
        </p:nvGrpSpPr>
        <p:grpSpPr>
          <a:xfrm>
            <a:off x="3166095" y="2659544"/>
            <a:ext cx="5859804" cy="1956746"/>
            <a:chOff x="3166098" y="2719772"/>
            <a:chExt cx="5859804" cy="1956746"/>
          </a:xfrm>
        </p:grpSpPr>
        <p:sp>
          <p:nvSpPr>
            <p:cNvPr id="40" name="Title 1">
              <a:extLst>
                <a:ext uri="{FF2B5EF4-FFF2-40B4-BE49-F238E27FC236}">
                  <a16:creationId xmlns:a16="http://schemas.microsoft.com/office/drawing/2014/main" id="{35A6774C-4F6D-4F71-AE51-0DFA9EAB4A1D}"/>
                </a:ext>
              </a:extLst>
            </p:cNvPr>
            <p:cNvSpPr txBox="1">
              <a:spLocks/>
            </p:cNvSpPr>
            <p:nvPr/>
          </p:nvSpPr>
          <p:spPr>
            <a:xfrm>
              <a:off x="3700388" y="2719772"/>
              <a:ext cx="4791225" cy="7924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AU" sz="4400" b="0" dirty="0">
                  <a:latin typeface="+mn-lt"/>
                </a:rPr>
                <a:t>AMANDA PAROZ</a:t>
              </a:r>
            </a:p>
          </p:txBody>
        </p:sp>
        <p:sp>
          <p:nvSpPr>
            <p:cNvPr id="41" name="Subtitle 2">
              <a:extLst>
                <a:ext uri="{FF2B5EF4-FFF2-40B4-BE49-F238E27FC236}">
                  <a16:creationId xmlns:a16="http://schemas.microsoft.com/office/drawing/2014/main" id="{7F2821D7-84BF-44DD-AF7E-3DBD4A6D5973}"/>
                </a:ext>
              </a:extLst>
            </p:cNvPr>
            <p:cNvSpPr txBox="1">
              <a:spLocks/>
            </p:cNvSpPr>
            <p:nvPr/>
          </p:nvSpPr>
          <p:spPr>
            <a:xfrm>
              <a:off x="3166098" y="3622205"/>
              <a:ext cx="5859804" cy="1054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600" dirty="0">
                  <a:latin typeface="+mj-lt"/>
                </a:rPr>
                <a:t>EDUCATION MANAGER</a:t>
              </a:r>
            </a:p>
          </p:txBody>
        </p:sp>
        <p:cxnSp>
          <p:nvCxnSpPr>
            <p:cNvPr id="42" name="Straight Connector 41">
              <a:extLst>
                <a:ext uri="{FF2B5EF4-FFF2-40B4-BE49-F238E27FC236}">
                  <a16:creationId xmlns:a16="http://schemas.microsoft.com/office/drawing/2014/main" id="{CE32A733-35B9-4E91-8810-1489B1D9C9E0}"/>
                </a:ext>
              </a:extLst>
            </p:cNvPr>
            <p:cNvCxnSpPr>
              <a:cxnSpLocks/>
            </p:cNvCxnSpPr>
            <p:nvPr/>
          </p:nvCxnSpPr>
          <p:spPr>
            <a:xfrm>
              <a:off x="3873698" y="3490442"/>
              <a:ext cx="444460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696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7389-7460-492E-8879-751A7C6EB796}"/>
              </a:ext>
            </a:extLst>
          </p:cNvPr>
          <p:cNvSpPr>
            <a:spLocks noGrp="1"/>
          </p:cNvSpPr>
          <p:nvPr>
            <p:ph type="title"/>
          </p:nvPr>
        </p:nvSpPr>
        <p:spPr>
          <a:xfrm>
            <a:off x="829030" y="687930"/>
            <a:ext cx="10515600" cy="474429"/>
          </a:xfrm>
        </p:spPr>
        <p:txBody>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2DD28ED0-8C8D-476A-A7FA-C84BBAD924EB}"/>
              </a:ext>
            </a:extLst>
          </p:cNvPr>
          <p:cNvSpPr>
            <a:spLocks noGrp="1"/>
          </p:cNvSpPr>
          <p:nvPr>
            <p:ph type="body" idx="1"/>
          </p:nvPr>
        </p:nvSpPr>
        <p:spPr>
          <a:xfrm>
            <a:off x="839790" y="1283382"/>
            <a:ext cx="5157787" cy="674459"/>
          </a:xfrm>
        </p:spPr>
        <p:txBody>
          <a:bodyPr anchor="t" anchorCtr="0">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0" y="2054296"/>
            <a:ext cx="5157787"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50BB5C8-98B6-43A5-A879-820FB0359BE6}"/>
              </a:ext>
            </a:extLst>
          </p:cNvPr>
          <p:cNvSpPr>
            <a:spLocks noGrp="1"/>
          </p:cNvSpPr>
          <p:nvPr>
            <p:ph sz="quarter" idx="4"/>
          </p:nvPr>
        </p:nvSpPr>
        <p:spPr>
          <a:xfrm>
            <a:off x="6172200" y="2054296"/>
            <a:ext cx="5183188"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50404973-A546-490B-9D86-AC9D0902C820}"/>
              </a:ext>
            </a:extLst>
          </p:cNvPr>
          <p:cNvSpPr>
            <a:spLocks noGrp="1"/>
          </p:cNvSpPr>
          <p:nvPr>
            <p:ph type="body" idx="10"/>
          </p:nvPr>
        </p:nvSpPr>
        <p:spPr>
          <a:xfrm>
            <a:off x="6172200" y="1283382"/>
            <a:ext cx="5157787" cy="674459"/>
          </a:xfrm>
        </p:spPr>
        <p:txBody>
          <a:bodyPr anchor="t" anchorCtr="0">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7603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ED69E9A-2E82-41F3-AFEF-C5FF0E673F45}"/>
              </a:ext>
            </a:extLst>
          </p:cNvPr>
          <p:cNvGrpSpPr/>
          <p:nvPr userDrawn="1"/>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38E0EEB8-F959-4619-8394-7D8717B595B3}"/>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1D44C61F-F28E-4A4D-827A-370F4A26EF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16EC3B7-DEA3-4716-9582-73B69F0BCBF5}"/>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a:extLst>
                <a:ext uri="{FF2B5EF4-FFF2-40B4-BE49-F238E27FC236}">
                  <a16:creationId xmlns:a16="http://schemas.microsoft.com/office/drawing/2014/main" id="{7AF1E451-0BE1-44F7-A94D-2E11174DEB36}"/>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A3250EE7-9ED6-44D9-B8BE-ABBA311DA9B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A1745CC4-48AF-49F3-89E2-F25E2AA9BAEF}"/>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8E2314CC-5E54-402C-8CF3-14662E2E48B2}"/>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F5442357-9295-4917-AC00-AD4F77B5A80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E7199586-EF7A-47A8-938A-E93A7825474B}"/>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67D4BFFB-5976-4D39-AA7B-BB44E880A87F}"/>
                </a:ext>
              </a:extLst>
            </p:cNvPr>
            <p:cNvGrpSpPr/>
            <p:nvPr/>
          </p:nvGrpSpPr>
          <p:grpSpPr>
            <a:xfrm>
              <a:off x="8391880" y="6750845"/>
              <a:ext cx="1620836" cy="1620836"/>
              <a:chOff x="8318300" y="5111005"/>
              <a:chExt cx="1620836" cy="1620836"/>
            </a:xfrm>
          </p:grpSpPr>
          <p:pic>
            <p:nvPicPr>
              <p:cNvPr id="8" name="Graphic 7">
                <a:extLst>
                  <a:ext uri="{FF2B5EF4-FFF2-40B4-BE49-F238E27FC236}">
                    <a16:creationId xmlns:a16="http://schemas.microsoft.com/office/drawing/2014/main" id="{91DBD6B5-BD15-4DC4-9967-6BAEA7A70B6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9" name="Oval 8">
                <a:extLst>
                  <a:ext uri="{FF2B5EF4-FFF2-40B4-BE49-F238E27FC236}">
                    <a16:creationId xmlns:a16="http://schemas.microsoft.com/office/drawing/2014/main" id="{AE526EEE-E214-4FF1-850D-0453CD93D393}"/>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pic>
        <p:nvPicPr>
          <p:cNvPr id="17" name="Picture 16">
            <a:extLst>
              <a:ext uri="{FF2B5EF4-FFF2-40B4-BE49-F238E27FC236}">
                <a16:creationId xmlns:a16="http://schemas.microsoft.com/office/drawing/2014/main" id="{104DFCE8-DB3B-4018-806E-E93A2E3EEE41}"/>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3334627" y="1938765"/>
            <a:ext cx="5584431" cy="1402722"/>
          </a:xfrm>
          <a:prstGeom prst="rect">
            <a:avLst/>
          </a:prstGeom>
        </p:spPr>
      </p:pic>
      <p:sp>
        <p:nvSpPr>
          <p:cNvPr id="18" name="Subtitle 2">
            <a:extLst>
              <a:ext uri="{FF2B5EF4-FFF2-40B4-BE49-F238E27FC236}">
                <a16:creationId xmlns:a16="http://schemas.microsoft.com/office/drawing/2014/main" id="{18C4494A-E754-4A75-A6BB-EF3BB5BD29E4}"/>
              </a:ext>
            </a:extLst>
          </p:cNvPr>
          <p:cNvSpPr txBox="1">
            <a:spLocks/>
          </p:cNvSpPr>
          <p:nvPr userDrawn="1"/>
        </p:nvSpPr>
        <p:spPr>
          <a:xfrm>
            <a:off x="3166098" y="3991852"/>
            <a:ext cx="5859804" cy="1054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6600" dirty="0"/>
              <a:t>peo.gov.au</a:t>
            </a:r>
          </a:p>
        </p:txBody>
      </p:sp>
    </p:spTree>
    <p:extLst>
      <p:ext uri="{BB962C8B-B14F-4D97-AF65-F5344CB8AC3E}">
        <p14:creationId xmlns:p14="http://schemas.microsoft.com/office/powerpoint/2010/main" val="3018040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38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idea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FA7782-1A19-4932-AEBB-0B6F4AA71B5B}"/>
              </a:ext>
            </a:extLst>
          </p:cNvPr>
          <p:cNvSpPr>
            <a:spLocks noGrp="1"/>
          </p:cNvSpPr>
          <p:nvPr>
            <p:ph type="body" idx="13" hasCustomPrompt="1"/>
          </p:nvPr>
        </p:nvSpPr>
        <p:spPr>
          <a:xfrm>
            <a:off x="1573306" y="1048872"/>
            <a:ext cx="9045386" cy="5154220"/>
          </a:xfrm>
        </p:spPr>
        <p:txBody>
          <a:bodyPr lIns="180000" tIns="0" rIns="180000" bIns="0" anchor="ctr" anchorCtr="0">
            <a:noAutofit/>
          </a:bodyPr>
          <a:lstStyle>
            <a:lvl1pPr marL="0" indent="0" algn="ctr">
              <a:lnSpc>
                <a:spcPct val="100000"/>
              </a:lnSpc>
              <a:buNone/>
              <a:defRPr sz="4400" b="0"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 name="Group 2">
            <a:extLst>
              <a:ext uri="{FF2B5EF4-FFF2-40B4-BE49-F238E27FC236}">
                <a16:creationId xmlns:a16="http://schemas.microsoft.com/office/drawing/2014/main" id="{2ED69E9A-2E82-41F3-AFEF-C5FF0E673F45}"/>
              </a:ext>
            </a:extLst>
          </p:cNvPr>
          <p:cNvGrpSpPr/>
          <p:nvPr userDrawn="1"/>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38E0EEB8-F959-4619-8394-7D8717B595B3}"/>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1D44C61F-F28E-4A4D-827A-370F4A26EF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16EC3B7-DEA3-4716-9582-73B69F0BCBF5}"/>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a:extLst>
                <a:ext uri="{FF2B5EF4-FFF2-40B4-BE49-F238E27FC236}">
                  <a16:creationId xmlns:a16="http://schemas.microsoft.com/office/drawing/2014/main" id="{7AF1E451-0BE1-44F7-A94D-2E11174DEB36}"/>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A3250EE7-9ED6-44D9-B8BE-ABBA311DA9B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A1745CC4-48AF-49F3-89E2-F25E2AA9BAEF}"/>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8E2314CC-5E54-402C-8CF3-14662E2E48B2}"/>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F5442357-9295-4917-AC00-AD4F77B5A80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E7199586-EF7A-47A8-938A-E93A7825474B}"/>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67D4BFFB-5976-4D39-AA7B-BB44E880A87F}"/>
                </a:ext>
              </a:extLst>
            </p:cNvPr>
            <p:cNvGrpSpPr/>
            <p:nvPr/>
          </p:nvGrpSpPr>
          <p:grpSpPr>
            <a:xfrm>
              <a:off x="8391880" y="6750845"/>
              <a:ext cx="1620836" cy="1620836"/>
              <a:chOff x="8318300" y="5111005"/>
              <a:chExt cx="1620836" cy="1620836"/>
            </a:xfrm>
          </p:grpSpPr>
          <p:pic>
            <p:nvPicPr>
              <p:cNvPr id="8" name="Graphic 7">
                <a:extLst>
                  <a:ext uri="{FF2B5EF4-FFF2-40B4-BE49-F238E27FC236}">
                    <a16:creationId xmlns:a16="http://schemas.microsoft.com/office/drawing/2014/main" id="{91DBD6B5-BD15-4DC4-9967-6BAEA7A70B6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9" name="Oval 8">
                <a:extLst>
                  <a:ext uri="{FF2B5EF4-FFF2-40B4-BE49-F238E27FC236}">
                    <a16:creationId xmlns:a16="http://schemas.microsoft.com/office/drawing/2014/main" id="{AE526EEE-E214-4FF1-850D-0453CD93D393}"/>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Tree>
    <p:extLst>
      <p:ext uri="{BB962C8B-B14F-4D97-AF65-F5344CB8AC3E}">
        <p14:creationId xmlns:p14="http://schemas.microsoft.com/office/powerpoint/2010/main" val="176776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ey ideas">
    <p:bg>
      <p:bgPr>
        <a:solidFill>
          <a:schemeClr val="tx2">
            <a:alpha val="25000"/>
          </a:schemeClr>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FA7782-1A19-4932-AEBB-0B6F4AA71B5B}"/>
              </a:ext>
            </a:extLst>
          </p:cNvPr>
          <p:cNvSpPr>
            <a:spLocks noGrp="1"/>
          </p:cNvSpPr>
          <p:nvPr>
            <p:ph type="body" idx="13" hasCustomPrompt="1"/>
          </p:nvPr>
        </p:nvSpPr>
        <p:spPr>
          <a:xfrm>
            <a:off x="1573306" y="1048872"/>
            <a:ext cx="9045386" cy="5154220"/>
          </a:xfrm>
        </p:spPr>
        <p:txBody>
          <a:bodyPr lIns="180000" tIns="0" rIns="180000" bIns="0" anchor="ctr" anchorCtr="0">
            <a:noAutofit/>
          </a:bodyPr>
          <a:lstStyle>
            <a:lvl1pPr marL="0" indent="0" algn="ctr">
              <a:lnSpc>
                <a:spcPct val="100000"/>
              </a:lnSpc>
              <a:buNone/>
              <a:defRPr sz="4400" b="0"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3" name="Group 2">
            <a:extLst>
              <a:ext uri="{FF2B5EF4-FFF2-40B4-BE49-F238E27FC236}">
                <a16:creationId xmlns:a16="http://schemas.microsoft.com/office/drawing/2014/main" id="{2ED69E9A-2E82-41F3-AFEF-C5FF0E673F45}"/>
              </a:ext>
            </a:extLst>
          </p:cNvPr>
          <p:cNvGrpSpPr/>
          <p:nvPr userDrawn="1"/>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38E0EEB8-F959-4619-8394-7D8717B595B3}"/>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1D44C61F-F28E-4A4D-827A-370F4A26EF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16EC3B7-DEA3-4716-9582-73B69F0BCBF5}"/>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a:extLst>
                <a:ext uri="{FF2B5EF4-FFF2-40B4-BE49-F238E27FC236}">
                  <a16:creationId xmlns:a16="http://schemas.microsoft.com/office/drawing/2014/main" id="{7AF1E451-0BE1-44F7-A94D-2E11174DEB36}"/>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A3250EE7-9ED6-44D9-B8BE-ABBA311DA9B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A1745CC4-48AF-49F3-89E2-F25E2AA9BAEF}"/>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8E2314CC-5E54-402C-8CF3-14662E2E48B2}"/>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F5442357-9295-4917-AC00-AD4F77B5A80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E7199586-EF7A-47A8-938A-E93A7825474B}"/>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67D4BFFB-5976-4D39-AA7B-BB44E880A87F}"/>
                </a:ext>
              </a:extLst>
            </p:cNvPr>
            <p:cNvGrpSpPr/>
            <p:nvPr/>
          </p:nvGrpSpPr>
          <p:grpSpPr>
            <a:xfrm>
              <a:off x="8391880" y="6750845"/>
              <a:ext cx="1620836" cy="1620836"/>
              <a:chOff x="8318300" y="5111005"/>
              <a:chExt cx="1620836" cy="1620836"/>
            </a:xfrm>
          </p:grpSpPr>
          <p:pic>
            <p:nvPicPr>
              <p:cNvPr id="8" name="Graphic 7">
                <a:extLst>
                  <a:ext uri="{FF2B5EF4-FFF2-40B4-BE49-F238E27FC236}">
                    <a16:creationId xmlns:a16="http://schemas.microsoft.com/office/drawing/2014/main" id="{91DBD6B5-BD15-4DC4-9967-6BAEA7A70B6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9" name="Oval 8">
                <a:extLst>
                  <a:ext uri="{FF2B5EF4-FFF2-40B4-BE49-F238E27FC236}">
                    <a16:creationId xmlns:a16="http://schemas.microsoft.com/office/drawing/2014/main" id="{AE526EEE-E214-4FF1-850D-0453CD93D393}"/>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Tree>
    <p:extLst>
      <p:ext uri="{BB962C8B-B14F-4D97-AF65-F5344CB8AC3E}">
        <p14:creationId xmlns:p14="http://schemas.microsoft.com/office/powerpoint/2010/main" val="230235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tatement">
    <p:bg>
      <p:bgPr>
        <a:solidFill>
          <a:schemeClr val="accent4"/>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1A78FD-9D56-4054-95E1-9B0F1792E105}"/>
              </a:ext>
            </a:extLst>
          </p:cNvPr>
          <p:cNvGrpSpPr/>
          <p:nvPr userDrawn="1"/>
        </p:nvGrpSpPr>
        <p:grpSpPr>
          <a:xfrm>
            <a:off x="2079549" y="6750845"/>
            <a:ext cx="7933167" cy="1620836"/>
            <a:chOff x="2079549" y="6750845"/>
            <a:chExt cx="7933167" cy="1620836"/>
          </a:xfrm>
        </p:grpSpPr>
        <p:grpSp>
          <p:nvGrpSpPr>
            <p:cNvPr id="10" name="Group 9">
              <a:extLst>
                <a:ext uri="{FF2B5EF4-FFF2-40B4-BE49-F238E27FC236}">
                  <a16:creationId xmlns:a16="http://schemas.microsoft.com/office/drawing/2014/main" id="{D95610E5-4297-4B21-8021-FE9EAD69C7C1}"/>
                </a:ext>
              </a:extLst>
            </p:cNvPr>
            <p:cNvGrpSpPr/>
            <p:nvPr/>
          </p:nvGrpSpPr>
          <p:grpSpPr>
            <a:xfrm>
              <a:off x="2079549" y="6750845"/>
              <a:ext cx="1620836" cy="1620836"/>
              <a:chOff x="2005969" y="5111005"/>
              <a:chExt cx="1620836" cy="1620836"/>
            </a:xfrm>
          </p:grpSpPr>
          <p:pic>
            <p:nvPicPr>
              <p:cNvPr id="27" name="Graphic 26">
                <a:extLst>
                  <a:ext uri="{FF2B5EF4-FFF2-40B4-BE49-F238E27FC236}">
                    <a16:creationId xmlns:a16="http://schemas.microsoft.com/office/drawing/2014/main" id="{19AFA106-F273-403F-ACDD-E01D3F50A92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28" name="Oval 27">
                <a:extLst>
                  <a:ext uri="{FF2B5EF4-FFF2-40B4-BE49-F238E27FC236}">
                    <a16:creationId xmlns:a16="http://schemas.microsoft.com/office/drawing/2014/main" id="{5695ABB1-33A2-4127-B56E-53F4C406EC0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ED27896D-127B-4AFE-9A2D-A7437EB485BE}"/>
                </a:ext>
              </a:extLst>
            </p:cNvPr>
            <p:cNvGrpSpPr/>
            <p:nvPr/>
          </p:nvGrpSpPr>
          <p:grpSpPr>
            <a:xfrm>
              <a:off x="4196083" y="6750845"/>
              <a:ext cx="1620836" cy="1620836"/>
              <a:chOff x="4122503" y="5111005"/>
              <a:chExt cx="1620836" cy="1620836"/>
            </a:xfrm>
          </p:grpSpPr>
          <p:pic>
            <p:nvPicPr>
              <p:cNvPr id="25" name="Graphic 24">
                <a:extLst>
                  <a:ext uri="{FF2B5EF4-FFF2-40B4-BE49-F238E27FC236}">
                    <a16:creationId xmlns:a16="http://schemas.microsoft.com/office/drawing/2014/main" id="{3ED94A0D-652B-431D-90EB-DA021CE3053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26" name="Oval 25">
                <a:extLst>
                  <a:ext uri="{FF2B5EF4-FFF2-40B4-BE49-F238E27FC236}">
                    <a16:creationId xmlns:a16="http://schemas.microsoft.com/office/drawing/2014/main" id="{289FCCEA-B912-495D-95CE-2787D59D83B9}"/>
                  </a:ext>
                </a:extLst>
              </p:cNvPr>
              <p:cNvSpPr/>
              <p:nvPr/>
            </p:nvSpPr>
            <p:spPr>
              <a:xfrm>
                <a:off x="4122503" y="5111005"/>
                <a:ext cx="1620836" cy="1620836"/>
              </a:xfrm>
              <a:prstGeom prst="ellips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F1D19CD6-79ED-40F0-80C1-850E84DE5738}"/>
                </a:ext>
              </a:extLst>
            </p:cNvPr>
            <p:cNvGrpSpPr/>
            <p:nvPr/>
          </p:nvGrpSpPr>
          <p:grpSpPr>
            <a:xfrm>
              <a:off x="6288883" y="6750845"/>
              <a:ext cx="1620836" cy="1620836"/>
              <a:chOff x="6215303" y="5111005"/>
              <a:chExt cx="1620836" cy="1620836"/>
            </a:xfrm>
          </p:grpSpPr>
          <p:pic>
            <p:nvPicPr>
              <p:cNvPr id="23" name="Graphic 22">
                <a:extLst>
                  <a:ext uri="{FF2B5EF4-FFF2-40B4-BE49-F238E27FC236}">
                    <a16:creationId xmlns:a16="http://schemas.microsoft.com/office/drawing/2014/main" id="{906E8322-7E68-4ADC-9731-67631313053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24" name="Oval 23">
                <a:extLst>
                  <a:ext uri="{FF2B5EF4-FFF2-40B4-BE49-F238E27FC236}">
                    <a16:creationId xmlns:a16="http://schemas.microsoft.com/office/drawing/2014/main" id="{FCEF70B3-D0B0-4F7C-AF46-FA5068BDD83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75D98703-872E-44D5-8887-0FA52F3BB318}"/>
                </a:ext>
              </a:extLst>
            </p:cNvPr>
            <p:cNvGrpSpPr/>
            <p:nvPr/>
          </p:nvGrpSpPr>
          <p:grpSpPr>
            <a:xfrm>
              <a:off x="8391880" y="6750845"/>
              <a:ext cx="1620836" cy="1620836"/>
              <a:chOff x="8318300" y="5111005"/>
              <a:chExt cx="1620836" cy="1620836"/>
            </a:xfrm>
          </p:grpSpPr>
          <p:pic>
            <p:nvPicPr>
              <p:cNvPr id="19" name="Graphic 18">
                <a:extLst>
                  <a:ext uri="{FF2B5EF4-FFF2-40B4-BE49-F238E27FC236}">
                    <a16:creationId xmlns:a16="http://schemas.microsoft.com/office/drawing/2014/main" id="{00532268-ED9D-460B-A448-73E0E739342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22" name="Oval 21">
                <a:extLst>
                  <a:ext uri="{FF2B5EF4-FFF2-40B4-BE49-F238E27FC236}">
                    <a16:creationId xmlns:a16="http://schemas.microsoft.com/office/drawing/2014/main" id="{81E3A779-EE79-4A76-9987-2F2000923506}"/>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29" name="Text Placeholder 2">
            <a:extLst>
              <a:ext uri="{FF2B5EF4-FFF2-40B4-BE49-F238E27FC236}">
                <a16:creationId xmlns:a16="http://schemas.microsoft.com/office/drawing/2014/main" id="{2A0FDBB9-CD49-425E-B2BF-234D5846945A}"/>
              </a:ext>
            </a:extLst>
          </p:cNvPr>
          <p:cNvSpPr>
            <a:spLocks noGrp="1"/>
          </p:cNvSpPr>
          <p:nvPr>
            <p:ph type="body" idx="13" hasCustomPrompt="1"/>
          </p:nvPr>
        </p:nvSpPr>
        <p:spPr>
          <a:xfrm>
            <a:off x="1573306" y="1048872"/>
            <a:ext cx="9045386" cy="5154220"/>
          </a:xfrm>
        </p:spPr>
        <p:txBody>
          <a:bodyPr lIns="180000" tIns="0" rIns="180000" bIns="0" anchor="ctr" anchorCtr="0">
            <a:noAutofit/>
          </a:bodyPr>
          <a:lstStyle>
            <a:lvl1pPr marL="0" indent="0" algn="ctr">
              <a:lnSpc>
                <a:spcPct val="100000"/>
              </a:lnSpc>
              <a:buNone/>
              <a:defRPr sz="4400" b="0"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471994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eature statement">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1A78FD-9D56-4054-95E1-9B0F1792E105}"/>
              </a:ext>
            </a:extLst>
          </p:cNvPr>
          <p:cNvGrpSpPr/>
          <p:nvPr userDrawn="1"/>
        </p:nvGrpSpPr>
        <p:grpSpPr>
          <a:xfrm>
            <a:off x="2079549" y="6750845"/>
            <a:ext cx="7933167" cy="1620836"/>
            <a:chOff x="2079549" y="6750845"/>
            <a:chExt cx="7933167" cy="1620836"/>
          </a:xfrm>
        </p:grpSpPr>
        <p:grpSp>
          <p:nvGrpSpPr>
            <p:cNvPr id="10" name="Group 9">
              <a:extLst>
                <a:ext uri="{FF2B5EF4-FFF2-40B4-BE49-F238E27FC236}">
                  <a16:creationId xmlns:a16="http://schemas.microsoft.com/office/drawing/2014/main" id="{D95610E5-4297-4B21-8021-FE9EAD69C7C1}"/>
                </a:ext>
              </a:extLst>
            </p:cNvPr>
            <p:cNvGrpSpPr/>
            <p:nvPr/>
          </p:nvGrpSpPr>
          <p:grpSpPr>
            <a:xfrm>
              <a:off x="2079549" y="6750845"/>
              <a:ext cx="1620836" cy="1620836"/>
              <a:chOff x="2005969" y="5111005"/>
              <a:chExt cx="1620836" cy="1620836"/>
            </a:xfrm>
          </p:grpSpPr>
          <p:pic>
            <p:nvPicPr>
              <p:cNvPr id="27" name="Graphic 26">
                <a:extLst>
                  <a:ext uri="{FF2B5EF4-FFF2-40B4-BE49-F238E27FC236}">
                    <a16:creationId xmlns:a16="http://schemas.microsoft.com/office/drawing/2014/main" id="{19AFA106-F273-403F-ACDD-E01D3F50A92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28" name="Oval 27">
                <a:extLst>
                  <a:ext uri="{FF2B5EF4-FFF2-40B4-BE49-F238E27FC236}">
                    <a16:creationId xmlns:a16="http://schemas.microsoft.com/office/drawing/2014/main" id="{5695ABB1-33A2-4127-B56E-53F4C406EC0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ED27896D-127B-4AFE-9A2D-A7437EB485BE}"/>
                </a:ext>
              </a:extLst>
            </p:cNvPr>
            <p:cNvGrpSpPr/>
            <p:nvPr/>
          </p:nvGrpSpPr>
          <p:grpSpPr>
            <a:xfrm>
              <a:off x="4196083" y="6750845"/>
              <a:ext cx="1620836" cy="1620836"/>
              <a:chOff x="4122503" y="5111005"/>
              <a:chExt cx="1620836" cy="1620836"/>
            </a:xfrm>
          </p:grpSpPr>
          <p:pic>
            <p:nvPicPr>
              <p:cNvPr id="25" name="Graphic 24">
                <a:extLst>
                  <a:ext uri="{FF2B5EF4-FFF2-40B4-BE49-F238E27FC236}">
                    <a16:creationId xmlns:a16="http://schemas.microsoft.com/office/drawing/2014/main" id="{3ED94A0D-652B-431D-90EB-DA021CE3053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26" name="Oval 25">
                <a:extLst>
                  <a:ext uri="{FF2B5EF4-FFF2-40B4-BE49-F238E27FC236}">
                    <a16:creationId xmlns:a16="http://schemas.microsoft.com/office/drawing/2014/main" id="{289FCCEA-B912-495D-95CE-2787D59D83B9}"/>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7" name="Group 16">
              <a:extLst>
                <a:ext uri="{FF2B5EF4-FFF2-40B4-BE49-F238E27FC236}">
                  <a16:creationId xmlns:a16="http://schemas.microsoft.com/office/drawing/2014/main" id="{F1D19CD6-79ED-40F0-80C1-850E84DE5738}"/>
                </a:ext>
              </a:extLst>
            </p:cNvPr>
            <p:cNvGrpSpPr/>
            <p:nvPr/>
          </p:nvGrpSpPr>
          <p:grpSpPr>
            <a:xfrm>
              <a:off x="6288883" y="6750845"/>
              <a:ext cx="1620836" cy="1620836"/>
              <a:chOff x="6215303" y="5111005"/>
              <a:chExt cx="1620836" cy="1620836"/>
            </a:xfrm>
          </p:grpSpPr>
          <p:pic>
            <p:nvPicPr>
              <p:cNvPr id="23" name="Graphic 22">
                <a:extLst>
                  <a:ext uri="{FF2B5EF4-FFF2-40B4-BE49-F238E27FC236}">
                    <a16:creationId xmlns:a16="http://schemas.microsoft.com/office/drawing/2014/main" id="{906E8322-7E68-4ADC-9731-67631313053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24" name="Oval 23">
                <a:extLst>
                  <a:ext uri="{FF2B5EF4-FFF2-40B4-BE49-F238E27FC236}">
                    <a16:creationId xmlns:a16="http://schemas.microsoft.com/office/drawing/2014/main" id="{FCEF70B3-D0B0-4F7C-AF46-FA5068BDD83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75D98703-872E-44D5-8887-0FA52F3BB318}"/>
                </a:ext>
              </a:extLst>
            </p:cNvPr>
            <p:cNvGrpSpPr/>
            <p:nvPr/>
          </p:nvGrpSpPr>
          <p:grpSpPr>
            <a:xfrm>
              <a:off x="8391880" y="6750845"/>
              <a:ext cx="1620836" cy="1620836"/>
              <a:chOff x="8318300" y="5111005"/>
              <a:chExt cx="1620836" cy="1620836"/>
            </a:xfrm>
          </p:grpSpPr>
          <p:pic>
            <p:nvPicPr>
              <p:cNvPr id="19" name="Graphic 18">
                <a:extLst>
                  <a:ext uri="{FF2B5EF4-FFF2-40B4-BE49-F238E27FC236}">
                    <a16:creationId xmlns:a16="http://schemas.microsoft.com/office/drawing/2014/main" id="{00532268-ED9D-460B-A448-73E0E739342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22" name="Oval 21">
                <a:extLst>
                  <a:ext uri="{FF2B5EF4-FFF2-40B4-BE49-F238E27FC236}">
                    <a16:creationId xmlns:a16="http://schemas.microsoft.com/office/drawing/2014/main" id="{81E3A779-EE79-4A76-9987-2F2000923506}"/>
                  </a:ext>
                </a:extLst>
              </p:cNvPr>
              <p:cNvSpPr/>
              <p:nvPr/>
            </p:nvSpPr>
            <p:spPr>
              <a:xfrm>
                <a:off x="8318300" y="5111005"/>
                <a:ext cx="1620836" cy="1620836"/>
              </a:xfrm>
              <a:prstGeom prst="ellips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29" name="Text Placeholder 2">
            <a:extLst>
              <a:ext uri="{FF2B5EF4-FFF2-40B4-BE49-F238E27FC236}">
                <a16:creationId xmlns:a16="http://schemas.microsoft.com/office/drawing/2014/main" id="{2A0FDBB9-CD49-425E-B2BF-234D5846945A}"/>
              </a:ext>
            </a:extLst>
          </p:cNvPr>
          <p:cNvSpPr>
            <a:spLocks noGrp="1"/>
          </p:cNvSpPr>
          <p:nvPr>
            <p:ph type="body" idx="13"/>
          </p:nvPr>
        </p:nvSpPr>
        <p:spPr>
          <a:xfrm>
            <a:off x="1573306" y="1048872"/>
            <a:ext cx="9045386" cy="5154220"/>
          </a:xfrm>
        </p:spPr>
        <p:txBody>
          <a:bodyPr lIns="180000" tIns="0" rIns="180000" bIns="0" anchor="ctr" anchorCtr="0">
            <a:noAutofit/>
          </a:bodyPr>
          <a:lstStyle>
            <a:lvl1pPr marL="0" indent="0" algn="ctr">
              <a:lnSpc>
                <a:spcPct val="100000"/>
              </a:lnSpc>
              <a:buNone/>
              <a:defRPr sz="4400" b="0" i="0">
                <a:solidFill>
                  <a:srgbClr val="FFFFFF"/>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005087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eature statement">
    <p:bg>
      <p:bgPr>
        <a:solidFill>
          <a:schemeClr val="accent1"/>
        </a:solidFill>
        <a:effectLst/>
      </p:bgPr>
    </p:bg>
    <p:spTree>
      <p:nvGrpSpPr>
        <p:cNvPr id="1" name=""/>
        <p:cNvGrpSpPr/>
        <p:nvPr/>
      </p:nvGrpSpPr>
      <p:grpSpPr>
        <a:xfrm>
          <a:off x="0" y="0"/>
          <a:ext cx="0" cy="0"/>
          <a:chOff x="0" y="0"/>
          <a:chExt cx="0" cy="0"/>
        </a:xfrm>
      </p:grpSpPr>
      <p:sp>
        <p:nvSpPr>
          <p:cNvPr id="29" name="Text Placeholder 2">
            <a:extLst>
              <a:ext uri="{FF2B5EF4-FFF2-40B4-BE49-F238E27FC236}">
                <a16:creationId xmlns:a16="http://schemas.microsoft.com/office/drawing/2014/main" id="{2A0FDBB9-CD49-425E-B2BF-234D5846945A}"/>
              </a:ext>
            </a:extLst>
          </p:cNvPr>
          <p:cNvSpPr>
            <a:spLocks noGrp="1"/>
          </p:cNvSpPr>
          <p:nvPr>
            <p:ph type="body" idx="13" hasCustomPrompt="1"/>
          </p:nvPr>
        </p:nvSpPr>
        <p:spPr>
          <a:xfrm>
            <a:off x="1573306" y="1048872"/>
            <a:ext cx="4027394" cy="5154220"/>
          </a:xfrm>
        </p:spPr>
        <p:txBody>
          <a:bodyPr lIns="180000" tIns="0" rIns="180000" bIns="0" anchor="ctr" anchorCtr="0">
            <a:noAutofit/>
          </a:bodyPr>
          <a:lstStyle>
            <a:lvl1pPr marL="0" indent="0" algn="ctr">
              <a:lnSpc>
                <a:spcPct val="100000"/>
              </a:lnSpc>
              <a:buNone/>
              <a:defRPr sz="4400" b="0"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4051701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42C2-C8F5-49A0-B813-0BB7CD0120BA}"/>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3E5EFB7F-A06A-460D-88AA-403809982BE8}"/>
              </a:ext>
            </a:extLst>
          </p:cNvPr>
          <p:cNvSpPr>
            <a:spLocks noGrp="1"/>
          </p:cNvSpPr>
          <p:nvPr>
            <p:ph idx="1"/>
          </p:nvPr>
        </p:nvSpPr>
        <p:spPr>
          <a:xfrm>
            <a:off x="838200" y="1572139"/>
            <a:ext cx="5257800" cy="5464615"/>
          </a:xfrm>
        </p:spPr>
        <p:txBody>
          <a:bodyPr>
            <a:normAutofit/>
          </a:bodyPr>
          <a:lstStyle>
            <a:lvl1pPr marL="0" indent="0">
              <a:buFontTx/>
              <a:buNone/>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96B019F5-2A10-45C0-8B59-53CC9B484A11}"/>
              </a:ext>
            </a:extLst>
          </p:cNvPr>
          <p:cNvGrpSpPr/>
          <p:nvPr userDrawn="1"/>
        </p:nvGrpSpPr>
        <p:grpSpPr>
          <a:xfrm>
            <a:off x="2079549" y="6750845"/>
            <a:ext cx="7933167" cy="1620836"/>
            <a:chOff x="2079549" y="6750845"/>
            <a:chExt cx="7933167" cy="1620836"/>
          </a:xfrm>
        </p:grpSpPr>
        <p:grpSp>
          <p:nvGrpSpPr>
            <p:cNvPr id="5" name="Group 4">
              <a:extLst>
                <a:ext uri="{FF2B5EF4-FFF2-40B4-BE49-F238E27FC236}">
                  <a16:creationId xmlns:a16="http://schemas.microsoft.com/office/drawing/2014/main" id="{7FFF637E-4E5C-4DAB-B5EB-6FFE561BA8BC}"/>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5DD77CDE-495C-446C-9BF1-4560BF3CEB4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F33D6E0E-1E52-4B4B-907C-0A0430045BBA}"/>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095780B2-1A0A-4049-8855-40844105C0D5}"/>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14E14011-B31B-4767-95B4-EAA244CFAA8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CDA0D629-6B02-4355-951D-30D0A2C5323C}"/>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E6E6D9E4-D767-4EDA-9D43-009ACAA86603}"/>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A4FA0136-868B-48E3-AFD4-947D19282AC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1DF704F0-4CDE-4660-ACFE-C7817B2987CD}"/>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B0E2A2B9-2FFB-4109-8F38-5D66A1107811}"/>
                </a:ext>
              </a:extLst>
            </p:cNvPr>
            <p:cNvGrpSpPr/>
            <p:nvPr/>
          </p:nvGrpSpPr>
          <p:grpSpPr>
            <a:xfrm>
              <a:off x="8391880" y="6750845"/>
              <a:ext cx="1620836" cy="1620836"/>
              <a:chOff x="8318300" y="5111005"/>
              <a:chExt cx="1620836" cy="1620836"/>
            </a:xfrm>
          </p:grpSpPr>
          <p:pic>
            <p:nvPicPr>
              <p:cNvPr id="9" name="Graphic 8">
                <a:extLst>
                  <a:ext uri="{FF2B5EF4-FFF2-40B4-BE49-F238E27FC236}">
                    <a16:creationId xmlns:a16="http://schemas.microsoft.com/office/drawing/2014/main" id="{1BB05BEC-619B-4AAC-B090-58B42E3213A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0" name="Oval 9">
                <a:extLst>
                  <a:ext uri="{FF2B5EF4-FFF2-40B4-BE49-F238E27FC236}">
                    <a16:creationId xmlns:a16="http://schemas.microsoft.com/office/drawing/2014/main" id="{266DAD5C-7ACF-4CB2-BBFD-13409B9C305A}"/>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127509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600200"/>
            <a:ext cx="4762500" cy="4776538"/>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6464300" y="1600198"/>
            <a:ext cx="4861426" cy="4776539"/>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AD062088-B6F2-4B28-9AAD-1FBDB332C3A0}"/>
              </a:ext>
            </a:extLst>
          </p:cNvPr>
          <p:cNvGrpSpPr/>
          <p:nvPr userDrawn="1"/>
        </p:nvGrpSpPr>
        <p:grpSpPr>
          <a:xfrm>
            <a:off x="2079549" y="6750845"/>
            <a:ext cx="7933167" cy="1620836"/>
            <a:chOff x="2079549" y="6750845"/>
            <a:chExt cx="7933167" cy="1620836"/>
          </a:xfrm>
        </p:grpSpPr>
        <p:grpSp>
          <p:nvGrpSpPr>
            <p:cNvPr id="6" name="Group 5">
              <a:extLst>
                <a:ext uri="{FF2B5EF4-FFF2-40B4-BE49-F238E27FC236}">
                  <a16:creationId xmlns:a16="http://schemas.microsoft.com/office/drawing/2014/main" id="{B7C2C74D-C01A-4672-8E69-7396C139A416}"/>
                </a:ext>
              </a:extLst>
            </p:cNvPr>
            <p:cNvGrpSpPr/>
            <p:nvPr/>
          </p:nvGrpSpPr>
          <p:grpSpPr>
            <a:xfrm>
              <a:off x="2079549" y="6750845"/>
              <a:ext cx="1620836" cy="1620836"/>
              <a:chOff x="2005969" y="5111005"/>
              <a:chExt cx="1620836" cy="1620836"/>
            </a:xfrm>
          </p:grpSpPr>
          <p:pic>
            <p:nvPicPr>
              <p:cNvPr id="16" name="Graphic 15">
                <a:extLst>
                  <a:ext uri="{FF2B5EF4-FFF2-40B4-BE49-F238E27FC236}">
                    <a16:creationId xmlns:a16="http://schemas.microsoft.com/office/drawing/2014/main" id="{2E4B39FE-40BC-4652-AA89-90575C40764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7" name="Oval 16">
                <a:extLst>
                  <a:ext uri="{FF2B5EF4-FFF2-40B4-BE49-F238E27FC236}">
                    <a16:creationId xmlns:a16="http://schemas.microsoft.com/office/drawing/2014/main" id="{D42447CC-BF7C-4563-A2DA-0B53E4E52466}"/>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4A9B7E46-117D-44F0-BCCC-C782B9A83F6B}"/>
                </a:ext>
              </a:extLst>
            </p:cNvPr>
            <p:cNvGrpSpPr/>
            <p:nvPr/>
          </p:nvGrpSpPr>
          <p:grpSpPr>
            <a:xfrm>
              <a:off x="4196083" y="6750845"/>
              <a:ext cx="1620836" cy="1620836"/>
              <a:chOff x="4122503" y="5111005"/>
              <a:chExt cx="1620836" cy="1620836"/>
            </a:xfrm>
          </p:grpSpPr>
          <p:pic>
            <p:nvPicPr>
              <p:cNvPr id="14" name="Graphic 13">
                <a:extLst>
                  <a:ext uri="{FF2B5EF4-FFF2-40B4-BE49-F238E27FC236}">
                    <a16:creationId xmlns:a16="http://schemas.microsoft.com/office/drawing/2014/main" id="{7DA18831-2C54-4A24-A540-23492980D2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5" name="Oval 14">
                <a:extLst>
                  <a:ext uri="{FF2B5EF4-FFF2-40B4-BE49-F238E27FC236}">
                    <a16:creationId xmlns:a16="http://schemas.microsoft.com/office/drawing/2014/main" id="{1A87A02C-12CD-492F-8F30-1A8741AF5A29}"/>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EB126389-15D4-4A52-B5ED-A2E3FD5D05C0}"/>
                </a:ext>
              </a:extLst>
            </p:cNvPr>
            <p:cNvGrpSpPr/>
            <p:nvPr/>
          </p:nvGrpSpPr>
          <p:grpSpPr>
            <a:xfrm>
              <a:off x="6288883" y="6750845"/>
              <a:ext cx="1620836" cy="1620836"/>
              <a:chOff x="6215303" y="5111005"/>
              <a:chExt cx="1620836" cy="1620836"/>
            </a:xfrm>
          </p:grpSpPr>
          <p:pic>
            <p:nvPicPr>
              <p:cNvPr id="12" name="Graphic 11">
                <a:extLst>
                  <a:ext uri="{FF2B5EF4-FFF2-40B4-BE49-F238E27FC236}">
                    <a16:creationId xmlns:a16="http://schemas.microsoft.com/office/drawing/2014/main" id="{A4858FED-3D73-4656-8FCB-7B9789D7A96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3" name="Oval 12">
                <a:extLst>
                  <a:ext uri="{FF2B5EF4-FFF2-40B4-BE49-F238E27FC236}">
                    <a16:creationId xmlns:a16="http://schemas.microsoft.com/office/drawing/2014/main" id="{8063E82E-B33F-4597-AE9E-FAE925273ED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63EBBEF6-8F2A-49D9-AA00-36855E66EAC2}"/>
                </a:ext>
              </a:extLst>
            </p:cNvPr>
            <p:cNvGrpSpPr/>
            <p:nvPr/>
          </p:nvGrpSpPr>
          <p:grpSpPr>
            <a:xfrm>
              <a:off x="8391880" y="6750845"/>
              <a:ext cx="1620836" cy="1620836"/>
              <a:chOff x="8318300" y="5111005"/>
              <a:chExt cx="1620836" cy="1620836"/>
            </a:xfrm>
          </p:grpSpPr>
          <p:pic>
            <p:nvPicPr>
              <p:cNvPr id="10" name="Graphic 9">
                <a:extLst>
                  <a:ext uri="{FF2B5EF4-FFF2-40B4-BE49-F238E27FC236}">
                    <a16:creationId xmlns:a16="http://schemas.microsoft.com/office/drawing/2014/main" id="{2BB09F84-C633-496A-A676-4591802957C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1" name="Oval 10">
                <a:extLst>
                  <a:ext uri="{FF2B5EF4-FFF2-40B4-BE49-F238E27FC236}">
                    <a16:creationId xmlns:a16="http://schemas.microsoft.com/office/drawing/2014/main" id="{95E3852F-76CC-4B1F-A0DE-F8679F6D2EBD}"/>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63592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ml L big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363992"/>
            <a:ext cx="3626224"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4668819" y="1363992"/>
            <a:ext cx="6684981"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BAD896F-E11B-4D36-B17D-CA0D9DA128D6}"/>
              </a:ext>
            </a:extLst>
          </p:cNvPr>
          <p:cNvGrpSpPr/>
          <p:nvPr userDrawn="1"/>
        </p:nvGrpSpPr>
        <p:grpSpPr>
          <a:xfrm>
            <a:off x="2079549" y="6750845"/>
            <a:ext cx="7933167" cy="1620836"/>
            <a:chOff x="2079549" y="6750845"/>
            <a:chExt cx="7933167" cy="1620836"/>
          </a:xfrm>
        </p:grpSpPr>
        <p:grpSp>
          <p:nvGrpSpPr>
            <p:cNvPr id="6" name="Group 5">
              <a:extLst>
                <a:ext uri="{FF2B5EF4-FFF2-40B4-BE49-F238E27FC236}">
                  <a16:creationId xmlns:a16="http://schemas.microsoft.com/office/drawing/2014/main" id="{CA221AF6-303F-47AB-A7B2-6F386C28320A}"/>
                </a:ext>
              </a:extLst>
            </p:cNvPr>
            <p:cNvGrpSpPr/>
            <p:nvPr/>
          </p:nvGrpSpPr>
          <p:grpSpPr>
            <a:xfrm>
              <a:off x="2079549" y="6750845"/>
              <a:ext cx="1620836" cy="1620836"/>
              <a:chOff x="2005969" y="5111005"/>
              <a:chExt cx="1620836" cy="1620836"/>
            </a:xfrm>
          </p:grpSpPr>
          <p:pic>
            <p:nvPicPr>
              <p:cNvPr id="16" name="Graphic 15">
                <a:extLst>
                  <a:ext uri="{FF2B5EF4-FFF2-40B4-BE49-F238E27FC236}">
                    <a16:creationId xmlns:a16="http://schemas.microsoft.com/office/drawing/2014/main" id="{649BA9A2-C213-4AB5-B844-4D3C23A5F9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7" name="Oval 16">
                <a:extLst>
                  <a:ext uri="{FF2B5EF4-FFF2-40B4-BE49-F238E27FC236}">
                    <a16:creationId xmlns:a16="http://schemas.microsoft.com/office/drawing/2014/main" id="{93D5D329-63C9-42BD-BB4C-471905CCD850}"/>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A7A774E3-1A92-49E3-855C-85039C69E8AC}"/>
                </a:ext>
              </a:extLst>
            </p:cNvPr>
            <p:cNvGrpSpPr/>
            <p:nvPr/>
          </p:nvGrpSpPr>
          <p:grpSpPr>
            <a:xfrm>
              <a:off x="4196083" y="6750845"/>
              <a:ext cx="1620836" cy="1620836"/>
              <a:chOff x="4122503" y="5111005"/>
              <a:chExt cx="1620836" cy="1620836"/>
            </a:xfrm>
          </p:grpSpPr>
          <p:pic>
            <p:nvPicPr>
              <p:cNvPr id="14" name="Graphic 13">
                <a:extLst>
                  <a:ext uri="{FF2B5EF4-FFF2-40B4-BE49-F238E27FC236}">
                    <a16:creationId xmlns:a16="http://schemas.microsoft.com/office/drawing/2014/main" id="{9C88F73D-DA3F-4201-B387-8134A1D669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5" name="Oval 14">
                <a:extLst>
                  <a:ext uri="{FF2B5EF4-FFF2-40B4-BE49-F238E27FC236}">
                    <a16:creationId xmlns:a16="http://schemas.microsoft.com/office/drawing/2014/main" id="{4B91C4E7-4CA8-4D5D-8DDC-BE7F9A8D1EEA}"/>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D0778A21-89C0-4836-9F65-4DAAD0C7686E}"/>
                </a:ext>
              </a:extLst>
            </p:cNvPr>
            <p:cNvGrpSpPr/>
            <p:nvPr/>
          </p:nvGrpSpPr>
          <p:grpSpPr>
            <a:xfrm>
              <a:off x="6288883" y="6750845"/>
              <a:ext cx="1620836" cy="1620836"/>
              <a:chOff x="6215303" y="5111005"/>
              <a:chExt cx="1620836" cy="1620836"/>
            </a:xfrm>
          </p:grpSpPr>
          <p:pic>
            <p:nvPicPr>
              <p:cNvPr id="12" name="Graphic 11">
                <a:extLst>
                  <a:ext uri="{FF2B5EF4-FFF2-40B4-BE49-F238E27FC236}">
                    <a16:creationId xmlns:a16="http://schemas.microsoft.com/office/drawing/2014/main" id="{76B35419-1E29-4B7D-822E-B33D2701931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3" name="Oval 12">
                <a:extLst>
                  <a:ext uri="{FF2B5EF4-FFF2-40B4-BE49-F238E27FC236}">
                    <a16:creationId xmlns:a16="http://schemas.microsoft.com/office/drawing/2014/main" id="{CAC80988-97E0-4AB3-A92F-DD86CCD05BD2}"/>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694B656C-7CC1-49E9-8B84-11A0B7193D1B}"/>
                </a:ext>
              </a:extLst>
            </p:cNvPr>
            <p:cNvGrpSpPr/>
            <p:nvPr/>
          </p:nvGrpSpPr>
          <p:grpSpPr>
            <a:xfrm>
              <a:off x="8391880" y="6750845"/>
              <a:ext cx="1620836" cy="1620836"/>
              <a:chOff x="8318300" y="5111005"/>
              <a:chExt cx="1620836" cy="1620836"/>
            </a:xfrm>
          </p:grpSpPr>
          <p:pic>
            <p:nvPicPr>
              <p:cNvPr id="10" name="Graphic 9">
                <a:extLst>
                  <a:ext uri="{FF2B5EF4-FFF2-40B4-BE49-F238E27FC236}">
                    <a16:creationId xmlns:a16="http://schemas.microsoft.com/office/drawing/2014/main" id="{F9875DDE-00B3-4456-BDA7-2E335E13D13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1" name="Oval 10">
                <a:extLst>
                  <a:ext uri="{FF2B5EF4-FFF2-40B4-BE49-F238E27FC236}">
                    <a16:creationId xmlns:a16="http://schemas.microsoft.com/office/drawing/2014/main" id="{FCFF3AF5-C7EE-4DF7-AC2A-E043028A06C9}"/>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Tree>
    <p:extLst>
      <p:ext uri="{BB962C8B-B14F-4D97-AF65-F5344CB8AC3E}">
        <p14:creationId xmlns:p14="http://schemas.microsoft.com/office/powerpoint/2010/main" val="201763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2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DEFE8-C692-494A-82EE-17266EFC0DD5}"/>
              </a:ext>
            </a:extLst>
          </p:cNvPr>
          <p:cNvSpPr>
            <a:spLocks noGrp="1"/>
          </p:cNvSpPr>
          <p:nvPr>
            <p:ph type="title"/>
          </p:nvPr>
        </p:nvSpPr>
        <p:spPr>
          <a:xfrm>
            <a:off x="838200" y="711650"/>
            <a:ext cx="10515600" cy="37954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BF2CE6E-0820-483C-BC2C-8FEC09F65AB0}"/>
              </a:ext>
            </a:extLst>
          </p:cNvPr>
          <p:cNvSpPr>
            <a:spLocks noGrp="1"/>
          </p:cNvSpPr>
          <p:nvPr>
            <p:ph type="body" idx="1"/>
          </p:nvPr>
        </p:nvSpPr>
        <p:spPr>
          <a:xfrm>
            <a:off x="838200" y="1280968"/>
            <a:ext cx="10515600" cy="56338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489581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0" r:id="rId3"/>
    <p:sldLayoutId id="2147483667" r:id="rId4"/>
    <p:sldLayoutId id="2147483675" r:id="rId5"/>
    <p:sldLayoutId id="2147483674" r:id="rId6"/>
    <p:sldLayoutId id="2147483650" r:id="rId7"/>
    <p:sldLayoutId id="2147483652" r:id="rId8"/>
    <p:sldLayoutId id="2147483658" r:id="rId9"/>
    <p:sldLayoutId id="2147483662" r:id="rId10"/>
    <p:sldLayoutId id="2147483671" r:id="rId11"/>
    <p:sldLayoutId id="2147483668" r:id="rId12"/>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5.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1.jpeg"/><Relationship Id="rId4" Type="http://schemas.openxmlformats.org/officeDocument/2006/relationships/image" Target="../media/image4.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2.jpeg"/><Relationship Id="rId4" Type="http://schemas.openxmlformats.org/officeDocument/2006/relationships/image" Target="../media/image4.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3.jpeg"/><Relationship Id="rId4" Type="http://schemas.openxmlformats.org/officeDocument/2006/relationships/image" Target="../media/image4.png"/><Relationship Id="rId9"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4.jpeg"/><Relationship Id="rId4" Type="http://schemas.openxmlformats.org/officeDocument/2006/relationships/image" Target="../media/image4.png"/><Relationship Id="rId9"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5.jpe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6.jpeg"/><Relationship Id="rId4" Type="http://schemas.openxmlformats.org/officeDocument/2006/relationships/image" Target="../media/image4.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5.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7C52EB-DB21-489A-A10E-CE795BE0F7F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303782" y="561164"/>
            <a:ext cx="5584431" cy="1402722"/>
          </a:xfrm>
          <a:prstGeom prst="rect">
            <a:avLst/>
          </a:prstGeom>
        </p:spPr>
      </p:pic>
      <p:grpSp>
        <p:nvGrpSpPr>
          <p:cNvPr id="4" name="Group 3">
            <a:extLst>
              <a:ext uri="{FF2B5EF4-FFF2-40B4-BE49-F238E27FC236}">
                <a16:creationId xmlns:a16="http://schemas.microsoft.com/office/drawing/2014/main" id="{2CFEF640-A0D7-4537-B032-767EEA9B7ED0}"/>
              </a:ext>
            </a:extLst>
          </p:cNvPr>
          <p:cNvGrpSpPr/>
          <p:nvPr/>
        </p:nvGrpSpPr>
        <p:grpSpPr>
          <a:xfrm>
            <a:off x="1521229" y="2659544"/>
            <a:ext cx="8670175" cy="1956746"/>
            <a:chOff x="3166098" y="2719772"/>
            <a:chExt cx="5859804" cy="1956746"/>
          </a:xfrm>
        </p:grpSpPr>
        <p:sp>
          <p:nvSpPr>
            <p:cNvPr id="14" name="Title 1">
              <a:extLst>
                <a:ext uri="{FF2B5EF4-FFF2-40B4-BE49-F238E27FC236}">
                  <a16:creationId xmlns:a16="http://schemas.microsoft.com/office/drawing/2014/main" id="{8B3A7BEB-88ED-4750-8FF4-61DD028836F4}"/>
                </a:ext>
              </a:extLst>
            </p:cNvPr>
            <p:cNvSpPr txBox="1">
              <a:spLocks/>
            </p:cNvSpPr>
            <p:nvPr/>
          </p:nvSpPr>
          <p:spPr>
            <a:xfrm>
              <a:off x="3303786" y="2719772"/>
              <a:ext cx="5722116" cy="7924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AU" sz="4000" b="0" dirty="0">
                  <a:latin typeface="Arial" panose="020B0604020202020204" pitchFamily="34" charset="0"/>
                  <a:cs typeface="Arial" panose="020B0604020202020204" pitchFamily="34" charset="0"/>
                </a:rPr>
                <a:t>Visiting Australian Parliament House</a:t>
              </a:r>
            </a:p>
          </p:txBody>
        </p:sp>
        <p:sp>
          <p:nvSpPr>
            <p:cNvPr id="15" name="Subtitle 2">
              <a:extLst>
                <a:ext uri="{FF2B5EF4-FFF2-40B4-BE49-F238E27FC236}">
                  <a16:creationId xmlns:a16="http://schemas.microsoft.com/office/drawing/2014/main" id="{07F72A7E-8DF2-40F2-84B1-7FED318C4ED5}"/>
                </a:ext>
              </a:extLst>
            </p:cNvPr>
            <p:cNvSpPr txBox="1">
              <a:spLocks/>
            </p:cNvSpPr>
            <p:nvPr/>
          </p:nvSpPr>
          <p:spPr>
            <a:xfrm>
              <a:off x="3166098" y="3622205"/>
              <a:ext cx="5859804" cy="1054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600" dirty="0">
                  <a:latin typeface="Arial" panose="020B0604020202020204" pitchFamily="34" charset="0"/>
                  <a:cs typeface="Arial" panose="020B0604020202020204" pitchFamily="34" charset="0"/>
                </a:rPr>
                <a:t>A sensory story</a:t>
              </a:r>
            </a:p>
          </p:txBody>
        </p:sp>
        <p:cxnSp>
          <p:nvCxnSpPr>
            <p:cNvPr id="17" name="Straight Connector 16">
              <a:extLst>
                <a:ext uri="{FF2B5EF4-FFF2-40B4-BE49-F238E27FC236}">
                  <a16:creationId xmlns:a16="http://schemas.microsoft.com/office/drawing/2014/main" id="{4A01F58D-DB2A-491C-9B99-7E2BB69F2BDE}"/>
                </a:ext>
              </a:extLst>
            </p:cNvPr>
            <p:cNvCxnSpPr>
              <a:cxnSpLocks/>
            </p:cNvCxnSpPr>
            <p:nvPr/>
          </p:nvCxnSpPr>
          <p:spPr>
            <a:xfrm>
              <a:off x="3873698" y="3490442"/>
              <a:ext cx="444460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8AC2B84-BC8D-4E11-BEEA-15E5936EC3CE}"/>
              </a:ext>
            </a:extLst>
          </p:cNvPr>
          <p:cNvGrpSpPr/>
          <p:nvPr/>
        </p:nvGrpSpPr>
        <p:grpSpPr>
          <a:xfrm>
            <a:off x="2005969" y="4762660"/>
            <a:ext cx="7933167" cy="1620836"/>
            <a:chOff x="2005969" y="4762660"/>
            <a:chExt cx="7933167" cy="1620836"/>
          </a:xfrm>
        </p:grpSpPr>
        <p:grpSp>
          <p:nvGrpSpPr>
            <p:cNvPr id="6" name="Group 5">
              <a:extLst>
                <a:ext uri="{FF2B5EF4-FFF2-40B4-BE49-F238E27FC236}">
                  <a16:creationId xmlns:a16="http://schemas.microsoft.com/office/drawing/2014/main" id="{ED8184D5-A39D-4FAA-AF2A-8ADAF22A62BF}"/>
                </a:ext>
              </a:extLst>
            </p:cNvPr>
            <p:cNvGrpSpPr/>
            <p:nvPr/>
          </p:nvGrpSpPr>
          <p:grpSpPr>
            <a:xfrm>
              <a:off x="2005969" y="4762660"/>
              <a:ext cx="1620836" cy="1620836"/>
              <a:chOff x="2005969" y="5111005"/>
              <a:chExt cx="1620836" cy="1620836"/>
            </a:xfrm>
          </p:grpSpPr>
          <p:pic>
            <p:nvPicPr>
              <p:cNvPr id="22" name="Graphic 21">
                <a:extLst>
                  <a:ext uri="{FF2B5EF4-FFF2-40B4-BE49-F238E27FC236}">
                    <a16:creationId xmlns:a16="http://schemas.microsoft.com/office/drawing/2014/main" id="{74C7987F-082D-4D59-9E48-045D38FAAD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09113" y="5486010"/>
                <a:ext cx="755645" cy="833815"/>
              </a:xfrm>
              <a:prstGeom prst="rect">
                <a:avLst/>
              </a:prstGeom>
            </p:spPr>
          </p:pic>
          <p:sp>
            <p:nvSpPr>
              <p:cNvPr id="5" name="Oval 4">
                <a:extLst>
                  <a:ext uri="{FF2B5EF4-FFF2-40B4-BE49-F238E27FC236}">
                    <a16:creationId xmlns:a16="http://schemas.microsoft.com/office/drawing/2014/main" id="{2945CBAD-C1E6-46E1-85FD-42E1D27AE60D}"/>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1C826098-6F4C-44DA-98E7-EDBEB8E05220}"/>
                </a:ext>
              </a:extLst>
            </p:cNvPr>
            <p:cNvGrpSpPr/>
            <p:nvPr/>
          </p:nvGrpSpPr>
          <p:grpSpPr>
            <a:xfrm>
              <a:off x="4122503" y="4762660"/>
              <a:ext cx="1620836" cy="1620836"/>
              <a:chOff x="4122503" y="5111005"/>
              <a:chExt cx="1620836" cy="1620836"/>
            </a:xfrm>
          </p:grpSpPr>
          <p:pic>
            <p:nvPicPr>
              <p:cNvPr id="20" name="Graphic 19">
                <a:extLst>
                  <a:ext uri="{FF2B5EF4-FFF2-40B4-BE49-F238E27FC236}">
                    <a16:creationId xmlns:a16="http://schemas.microsoft.com/office/drawing/2014/main" id="{E5FBE821-34F2-4972-A899-9636C6CF4F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2106" y="5476337"/>
                <a:ext cx="961618" cy="940249"/>
              </a:xfrm>
              <a:prstGeom prst="rect">
                <a:avLst/>
              </a:prstGeom>
            </p:spPr>
          </p:pic>
          <p:sp>
            <p:nvSpPr>
              <p:cNvPr id="23" name="Oval 22">
                <a:extLst>
                  <a:ext uri="{FF2B5EF4-FFF2-40B4-BE49-F238E27FC236}">
                    <a16:creationId xmlns:a16="http://schemas.microsoft.com/office/drawing/2014/main" id="{8472F867-B656-48D8-9C0F-632FC8A54208}"/>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BAC5F0C1-4987-48E4-BF3B-D8378CA62BC4}"/>
                </a:ext>
              </a:extLst>
            </p:cNvPr>
            <p:cNvGrpSpPr/>
            <p:nvPr/>
          </p:nvGrpSpPr>
          <p:grpSpPr>
            <a:xfrm>
              <a:off x="6215303" y="4762660"/>
              <a:ext cx="1620836" cy="1620836"/>
              <a:chOff x="6215303" y="5111005"/>
              <a:chExt cx="1620836" cy="1620836"/>
            </a:xfrm>
          </p:grpSpPr>
          <p:pic>
            <p:nvPicPr>
              <p:cNvPr id="21" name="Graphic 20">
                <a:extLst>
                  <a:ext uri="{FF2B5EF4-FFF2-40B4-BE49-F238E27FC236}">
                    <a16:creationId xmlns:a16="http://schemas.microsoft.com/office/drawing/2014/main" id="{2D6B3658-B7CA-42C8-83C3-03EDB539BCB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07906" y="5489486"/>
                <a:ext cx="883772" cy="904088"/>
              </a:xfrm>
              <a:prstGeom prst="rect">
                <a:avLst/>
              </a:prstGeom>
            </p:spPr>
          </p:pic>
          <p:sp>
            <p:nvSpPr>
              <p:cNvPr id="24" name="Oval 23">
                <a:extLst>
                  <a:ext uri="{FF2B5EF4-FFF2-40B4-BE49-F238E27FC236}">
                    <a16:creationId xmlns:a16="http://schemas.microsoft.com/office/drawing/2014/main" id="{C35AEF67-C164-425F-84EA-5AE7FCA6CB83}"/>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6" name="Group 25">
              <a:extLst>
                <a:ext uri="{FF2B5EF4-FFF2-40B4-BE49-F238E27FC236}">
                  <a16:creationId xmlns:a16="http://schemas.microsoft.com/office/drawing/2014/main" id="{D7838ECC-054E-4858-8BD9-11AEB64D5B81}"/>
                </a:ext>
              </a:extLst>
            </p:cNvPr>
            <p:cNvGrpSpPr/>
            <p:nvPr/>
          </p:nvGrpSpPr>
          <p:grpSpPr>
            <a:xfrm>
              <a:off x="8318300" y="4762660"/>
              <a:ext cx="1620836" cy="1620836"/>
              <a:chOff x="8318300" y="5111005"/>
              <a:chExt cx="1620836" cy="1620836"/>
            </a:xfrm>
          </p:grpSpPr>
          <p:pic>
            <p:nvPicPr>
              <p:cNvPr id="19" name="Graphic 18">
                <a:extLst>
                  <a:ext uri="{FF2B5EF4-FFF2-40B4-BE49-F238E27FC236}">
                    <a16:creationId xmlns:a16="http://schemas.microsoft.com/office/drawing/2014/main" id="{648335B0-BF65-41E9-B466-609A2D213B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20861" y="5564930"/>
                <a:ext cx="811110" cy="736525"/>
              </a:xfrm>
              <a:prstGeom prst="rect">
                <a:avLst/>
              </a:prstGeom>
            </p:spPr>
          </p:pic>
          <p:sp>
            <p:nvSpPr>
              <p:cNvPr id="25" name="Oval 24">
                <a:extLst>
                  <a:ext uri="{FF2B5EF4-FFF2-40B4-BE49-F238E27FC236}">
                    <a16:creationId xmlns:a16="http://schemas.microsoft.com/office/drawing/2014/main" id="{96D0CA5F-9BDB-4A60-82E9-18CFE626F9B8}"/>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Tree>
    <p:extLst>
      <p:ext uri="{BB962C8B-B14F-4D97-AF65-F5344CB8AC3E}">
        <p14:creationId xmlns:p14="http://schemas.microsoft.com/office/powerpoint/2010/main" val="168627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1DDC93-E43D-4733-96E7-2BC105822C27}"/>
              </a:ext>
            </a:extLst>
          </p:cNvPr>
          <p:cNvSpPr>
            <a:spLocks noGrp="1"/>
          </p:cNvSpPr>
          <p:nvPr>
            <p:ph type="body" idx="13"/>
          </p:nvPr>
        </p:nvSpPr>
        <p:spPr>
          <a:xfrm>
            <a:off x="758459" y="833548"/>
            <a:ext cx="4432106" cy="1344876"/>
          </a:xfrm>
        </p:spPr>
        <p:txBody>
          <a:bodyPr vert="horz" lIns="91440" tIns="45720" rIns="91440" bIns="45720" rtlCol="0" anchor="ctr">
            <a:noAutofit/>
          </a:bodyPr>
          <a:lstStyle/>
          <a:p>
            <a:pPr algn="l"/>
            <a:r>
              <a:rPr lang="en-AU" sz="3800" b="1" dirty="0">
                <a:latin typeface="Arial" panose="020B0604020202020204" pitchFamily="34" charset="0"/>
                <a:cs typeface="Arial" panose="020B0604020202020204" pitchFamily="34" charset="0"/>
              </a:rPr>
              <a:t>Moving around the building</a:t>
            </a:r>
            <a:endParaRPr lang="en-US" sz="38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7C705AE-61D4-49DE-8911-CCCED4CED882}"/>
              </a:ext>
            </a:extLst>
          </p:cNvPr>
          <p:cNvSpPr txBox="1">
            <a:spLocks/>
          </p:cNvSpPr>
          <p:nvPr/>
        </p:nvSpPr>
        <p:spPr>
          <a:xfrm>
            <a:off x="758459" y="2330487"/>
            <a:ext cx="4665186" cy="27042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AU" sz="1600" dirty="0">
                <a:solidFill>
                  <a:srgbClr val="FFFFFF"/>
                </a:solidFill>
                <a:latin typeface="Arial" panose="020B0604020202020204" pitchFamily="34" charset="0"/>
                <a:cs typeface="Arial" panose="020B0604020202020204" pitchFamily="34" charset="0"/>
              </a:rPr>
              <a:t>Parliament House is big building and we will have to walk to different places. Our tour guide may ask my class to walk in 2 lines. There maybe lots of other people in the building. </a:t>
            </a:r>
          </a:p>
          <a:p>
            <a:pPr marL="0" indent="0">
              <a:lnSpc>
                <a:spcPct val="100000"/>
              </a:lnSpc>
              <a:spcBef>
                <a:spcPts val="300"/>
              </a:spcBef>
              <a:spcAft>
                <a:spcPts val="1200"/>
              </a:spcAft>
              <a:buNone/>
            </a:pPr>
            <a:r>
              <a:rPr lang="en-AU" sz="1600" dirty="0">
                <a:solidFill>
                  <a:srgbClr val="FFFFFF"/>
                </a:solidFill>
                <a:latin typeface="Arial" panose="020B0604020202020204" pitchFamily="34" charset="0"/>
                <a:cs typeface="Arial" panose="020B0604020202020204" pitchFamily="34" charset="0"/>
              </a:rPr>
              <a:t>If I need to go to the bathroom, I will speak to my teacher. I may not be able to go straight away, so I will need to be prepared. </a:t>
            </a:r>
          </a:p>
        </p:txBody>
      </p:sp>
      <p:sp>
        <p:nvSpPr>
          <p:cNvPr id="10" name="TextBox 9">
            <a:extLst>
              <a:ext uri="{FF2B5EF4-FFF2-40B4-BE49-F238E27FC236}">
                <a16:creationId xmlns:a16="http://schemas.microsoft.com/office/drawing/2014/main" id="{AB7EB30D-DB6D-4831-9165-4C3504C53CF8}"/>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Parliament House Tour</a:t>
            </a:r>
          </a:p>
        </p:txBody>
      </p:sp>
      <p:pic>
        <p:nvPicPr>
          <p:cNvPr id="3" name="Picture 2">
            <a:extLst>
              <a:ext uri="{FF2B5EF4-FFF2-40B4-BE49-F238E27FC236}">
                <a16:creationId xmlns:a16="http://schemas.microsoft.com/office/drawing/2014/main" id="{45D43D09-B64A-4511-8563-BA450490E4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9126" y="1015631"/>
            <a:ext cx="5992874" cy="5333912"/>
          </a:xfrm>
          <a:prstGeom prst="rect">
            <a:avLst/>
          </a:prstGeom>
        </p:spPr>
      </p:pic>
    </p:spTree>
    <p:extLst>
      <p:ext uri="{BB962C8B-B14F-4D97-AF65-F5344CB8AC3E}">
        <p14:creationId xmlns:p14="http://schemas.microsoft.com/office/powerpoint/2010/main" val="285917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1DDC93-E43D-4733-96E7-2BC105822C27}"/>
              </a:ext>
            </a:extLst>
          </p:cNvPr>
          <p:cNvSpPr>
            <a:spLocks noGrp="1"/>
          </p:cNvSpPr>
          <p:nvPr>
            <p:ph type="body" idx="13"/>
          </p:nvPr>
        </p:nvSpPr>
        <p:spPr>
          <a:xfrm>
            <a:off x="821656" y="4682390"/>
            <a:ext cx="3624350" cy="1980559"/>
          </a:xfrm>
        </p:spPr>
        <p:txBody>
          <a:bodyPr vert="horz" lIns="91440" tIns="45720" rIns="91440" bIns="45720" rtlCol="0" anchor="ctr">
            <a:normAutofit fontScale="92500"/>
          </a:bodyPr>
          <a:lstStyle/>
          <a:p>
            <a:pPr algn="l"/>
            <a:r>
              <a:rPr lang="en-AU" sz="3800" b="1" dirty="0">
                <a:latin typeface="Arial" panose="020B0604020202020204" pitchFamily="34" charset="0"/>
                <a:cs typeface="Arial" panose="020B0604020202020204" pitchFamily="34" charset="0"/>
              </a:rPr>
              <a:t>The House of Representatives</a:t>
            </a:r>
            <a:br>
              <a:rPr lang="en-US" sz="3800" dirty="0"/>
            </a:br>
            <a:endParaRPr lang="en-US" sz="3800" dirty="0"/>
          </a:p>
        </p:txBody>
      </p:sp>
      <p:sp>
        <p:nvSpPr>
          <p:cNvPr id="8" name="Content Placeholder 2">
            <a:extLst>
              <a:ext uri="{FF2B5EF4-FFF2-40B4-BE49-F238E27FC236}">
                <a16:creationId xmlns:a16="http://schemas.microsoft.com/office/drawing/2014/main" id="{87C705AE-61D4-49DE-8911-CCCED4CED882}"/>
              </a:ext>
            </a:extLst>
          </p:cNvPr>
          <p:cNvSpPr txBox="1">
            <a:spLocks/>
          </p:cNvSpPr>
          <p:nvPr/>
        </p:nvSpPr>
        <p:spPr>
          <a:xfrm>
            <a:off x="4935071" y="4137690"/>
            <a:ext cx="6069105" cy="27042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AU" sz="1600" dirty="0">
                <a:solidFill>
                  <a:srgbClr val="FFFFFF"/>
                </a:solidFill>
                <a:latin typeface="Arial" panose="020B0604020202020204" pitchFamily="34" charset="0"/>
                <a:cs typeface="Arial" panose="020B0604020202020204" pitchFamily="34" charset="0"/>
              </a:rPr>
              <a:t>The House of Representatives is a very big room, with lots of chairs and a big skylight. It is very green! There may be other school groups and visitors in the other chairs across the room, so I will try to use my indoor voice. Our guide will tell us all about the room and what it is used for. I will sit in my chair and listen. I will put up my hand if I have a question. </a:t>
            </a:r>
          </a:p>
        </p:txBody>
      </p:sp>
      <p:pic>
        <p:nvPicPr>
          <p:cNvPr id="5" name="Picture 4">
            <a:extLst>
              <a:ext uri="{FF2B5EF4-FFF2-40B4-BE49-F238E27FC236}">
                <a16:creationId xmlns:a16="http://schemas.microsoft.com/office/drawing/2014/main" id="{17698E52-DC7F-4C9A-84FA-DCFA64EE91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2341"/>
            <a:ext cx="12192000" cy="4770783"/>
          </a:xfrm>
          <a:prstGeom prst="rect">
            <a:avLst/>
          </a:prstGeom>
        </p:spPr>
      </p:pic>
      <p:sp>
        <p:nvSpPr>
          <p:cNvPr id="11" name="TextBox 10">
            <a:extLst>
              <a:ext uri="{FF2B5EF4-FFF2-40B4-BE49-F238E27FC236}">
                <a16:creationId xmlns:a16="http://schemas.microsoft.com/office/drawing/2014/main" id="{6C7100A1-9580-4235-A488-E9AA15329EFB}"/>
              </a:ext>
            </a:extLst>
          </p:cNvPr>
          <p:cNvSpPr txBox="1"/>
          <p:nvPr/>
        </p:nvSpPr>
        <p:spPr>
          <a:xfrm>
            <a:off x="9502588" y="104526"/>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Parliament House Tour</a:t>
            </a:r>
          </a:p>
        </p:txBody>
      </p:sp>
    </p:spTree>
    <p:extLst>
      <p:ext uri="{BB962C8B-B14F-4D97-AF65-F5344CB8AC3E}">
        <p14:creationId xmlns:p14="http://schemas.microsoft.com/office/powerpoint/2010/main" val="396340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1DDC93-E43D-4733-96E7-2BC105822C27}"/>
              </a:ext>
            </a:extLst>
          </p:cNvPr>
          <p:cNvSpPr>
            <a:spLocks noGrp="1"/>
          </p:cNvSpPr>
          <p:nvPr>
            <p:ph type="body" idx="13"/>
          </p:nvPr>
        </p:nvSpPr>
        <p:spPr>
          <a:xfrm>
            <a:off x="806299" y="488451"/>
            <a:ext cx="2997017" cy="1980559"/>
          </a:xfrm>
        </p:spPr>
        <p:txBody>
          <a:bodyPr vert="horz" lIns="91440" tIns="45720" rIns="91440" bIns="45720" rtlCol="0" anchor="ctr">
            <a:normAutofit/>
          </a:bodyPr>
          <a:lstStyle/>
          <a:p>
            <a:pPr algn="l"/>
            <a:r>
              <a:rPr lang="en-US" sz="3800" b="1" dirty="0">
                <a:latin typeface="Arial" panose="020B0604020202020204" pitchFamily="34" charset="0"/>
                <a:cs typeface="Arial" panose="020B0604020202020204" pitchFamily="34" charset="0"/>
              </a:rPr>
              <a:t>The Senate</a:t>
            </a:r>
            <a:br>
              <a:rPr lang="en-US" sz="3800" b="1" dirty="0">
                <a:latin typeface="Arial" panose="020B0604020202020204" pitchFamily="34" charset="0"/>
                <a:cs typeface="Arial" panose="020B0604020202020204" pitchFamily="34" charset="0"/>
              </a:rPr>
            </a:br>
            <a:endParaRPr lang="en-US" sz="38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7C705AE-61D4-49DE-8911-CCCED4CED882}"/>
              </a:ext>
            </a:extLst>
          </p:cNvPr>
          <p:cNvSpPr txBox="1">
            <a:spLocks/>
          </p:cNvSpPr>
          <p:nvPr/>
        </p:nvSpPr>
        <p:spPr>
          <a:xfrm>
            <a:off x="806300" y="1366676"/>
            <a:ext cx="3711912" cy="34921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AU" sz="1600" dirty="0">
                <a:solidFill>
                  <a:srgbClr val="FFFFFF"/>
                </a:solidFill>
                <a:latin typeface="Arial" panose="020B0604020202020204" pitchFamily="34" charset="0"/>
                <a:cs typeface="Arial" panose="020B0604020202020204" pitchFamily="34" charset="0"/>
              </a:rPr>
              <a:t>The Senate is also a very big room! It is red, and there are lots of chairs in a horseshoe shape. There may be other school groups and visitors in the other chairs across the room. I will try to use my indoor voice. Our guide will tell us about what happens in </a:t>
            </a:r>
            <a:r>
              <a:rPr lang="en-AU" sz="1600">
                <a:solidFill>
                  <a:srgbClr val="FFFFFF"/>
                </a:solidFill>
                <a:latin typeface="Arial" panose="020B0604020202020204" pitchFamily="34" charset="0"/>
                <a:cs typeface="Arial" panose="020B0604020202020204" pitchFamily="34" charset="0"/>
              </a:rPr>
              <a:t>the Senate. </a:t>
            </a:r>
            <a:r>
              <a:rPr lang="en-AU" sz="1600" dirty="0">
                <a:solidFill>
                  <a:srgbClr val="FFFFFF"/>
                </a:solidFill>
                <a:latin typeface="Arial" panose="020B0604020202020204" pitchFamily="34" charset="0"/>
                <a:cs typeface="Arial" panose="020B0604020202020204" pitchFamily="34" charset="0"/>
              </a:rPr>
              <a:t>I will sit in my chair and listen. I will put up my hand if I have a question. </a:t>
            </a:r>
          </a:p>
        </p:txBody>
      </p:sp>
      <p:sp>
        <p:nvSpPr>
          <p:cNvPr id="9" name="TextBox 8">
            <a:extLst>
              <a:ext uri="{FF2B5EF4-FFF2-40B4-BE49-F238E27FC236}">
                <a16:creationId xmlns:a16="http://schemas.microsoft.com/office/drawing/2014/main" id="{4A75F102-3AB7-4ED8-ADF1-F73820DBDBC3}"/>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Parliament House Tour</a:t>
            </a:r>
          </a:p>
        </p:txBody>
      </p:sp>
      <p:pic>
        <p:nvPicPr>
          <p:cNvPr id="3" name="Picture 2">
            <a:extLst>
              <a:ext uri="{FF2B5EF4-FFF2-40B4-BE49-F238E27FC236}">
                <a16:creationId xmlns:a16="http://schemas.microsoft.com/office/drawing/2014/main" id="{B354AE4C-77CA-4B5A-8FB9-248E44642A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3896" y="907119"/>
            <a:ext cx="6928104" cy="5361432"/>
          </a:xfrm>
          <a:prstGeom prst="rect">
            <a:avLst/>
          </a:prstGeom>
        </p:spPr>
      </p:pic>
    </p:spTree>
    <p:extLst>
      <p:ext uri="{BB962C8B-B14F-4D97-AF65-F5344CB8AC3E}">
        <p14:creationId xmlns:p14="http://schemas.microsoft.com/office/powerpoint/2010/main" val="370354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1DDC93-E43D-4733-96E7-2BC105822C27}"/>
              </a:ext>
            </a:extLst>
          </p:cNvPr>
          <p:cNvSpPr>
            <a:spLocks noGrp="1"/>
          </p:cNvSpPr>
          <p:nvPr>
            <p:ph type="body" idx="13"/>
          </p:nvPr>
        </p:nvSpPr>
        <p:spPr>
          <a:xfrm>
            <a:off x="835149" y="507951"/>
            <a:ext cx="3013643" cy="1980559"/>
          </a:xfrm>
        </p:spPr>
        <p:txBody>
          <a:bodyPr vert="horz" lIns="91440" tIns="45720" rIns="91440" bIns="45720" rtlCol="0" anchor="ctr">
            <a:normAutofit/>
          </a:bodyPr>
          <a:lstStyle/>
          <a:p>
            <a:pPr algn="l"/>
            <a:r>
              <a:rPr lang="en-US" sz="3800" b="1" dirty="0">
                <a:latin typeface="Arial" panose="020B0604020202020204" pitchFamily="34" charset="0"/>
                <a:cs typeface="Arial" panose="020B0604020202020204" pitchFamily="34" charset="0"/>
              </a:rPr>
              <a:t>End of tour</a:t>
            </a:r>
            <a:br>
              <a:rPr lang="en-US" sz="3800" b="1" dirty="0">
                <a:latin typeface="Arial" panose="020B0604020202020204" pitchFamily="34" charset="0"/>
                <a:cs typeface="Arial" panose="020B0604020202020204" pitchFamily="34" charset="0"/>
              </a:rPr>
            </a:br>
            <a:endParaRPr lang="en-US" sz="38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7C705AE-61D4-49DE-8911-CCCED4CED882}"/>
              </a:ext>
            </a:extLst>
          </p:cNvPr>
          <p:cNvSpPr txBox="1">
            <a:spLocks/>
          </p:cNvSpPr>
          <p:nvPr/>
        </p:nvSpPr>
        <p:spPr>
          <a:xfrm>
            <a:off x="835150" y="702170"/>
            <a:ext cx="3848791" cy="27042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None/>
            </a:pPr>
            <a:r>
              <a:rPr lang="en-AU" sz="1600" dirty="0">
                <a:solidFill>
                  <a:srgbClr val="FFFFFF"/>
                </a:solidFill>
                <a:latin typeface="Arial" panose="020B0604020202020204" pitchFamily="34" charset="0"/>
                <a:cs typeface="Arial" panose="020B0604020202020204" pitchFamily="34" charset="0"/>
              </a:rPr>
              <a:t>At the end of the tour, I will say goodbye to our guide.</a:t>
            </a:r>
          </a:p>
        </p:txBody>
      </p:sp>
      <p:pic>
        <p:nvPicPr>
          <p:cNvPr id="9" name="Picture 8">
            <a:extLst>
              <a:ext uri="{FF2B5EF4-FFF2-40B4-BE49-F238E27FC236}">
                <a16:creationId xmlns:a16="http://schemas.microsoft.com/office/drawing/2014/main" id="{195DF778-2C8E-496F-9AE7-47A5B9B5D3DB}"/>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5508812" y="1030334"/>
            <a:ext cx="6690363" cy="5146861"/>
          </a:xfrm>
          <a:prstGeom prst="rect">
            <a:avLst/>
          </a:prstGeom>
          <a:noFill/>
          <a:ln>
            <a:noFill/>
          </a:ln>
        </p:spPr>
      </p:pic>
      <p:sp>
        <p:nvSpPr>
          <p:cNvPr id="6" name="TextBox 5">
            <a:extLst>
              <a:ext uri="{FF2B5EF4-FFF2-40B4-BE49-F238E27FC236}">
                <a16:creationId xmlns:a16="http://schemas.microsoft.com/office/drawing/2014/main" id="{E9772FDE-085D-4BF1-A045-83D728871EA1}"/>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Parliament House Tour</a:t>
            </a:r>
          </a:p>
        </p:txBody>
      </p:sp>
    </p:spTree>
    <p:extLst>
      <p:ext uri="{BB962C8B-B14F-4D97-AF65-F5344CB8AC3E}">
        <p14:creationId xmlns:p14="http://schemas.microsoft.com/office/powerpoint/2010/main" val="125309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053B10-39E6-4B7D-B930-9FA8CB9616E4}"/>
              </a:ext>
            </a:extLst>
          </p:cNvPr>
          <p:cNvSpPr>
            <a:spLocks noGrp="1"/>
          </p:cNvSpPr>
          <p:nvPr>
            <p:ph type="body" idx="13"/>
          </p:nvPr>
        </p:nvSpPr>
        <p:spPr>
          <a:xfrm>
            <a:off x="686313" y="822028"/>
            <a:ext cx="3438015" cy="796553"/>
          </a:xfrm>
        </p:spPr>
        <p:txBody>
          <a:bodyPr/>
          <a:lstStyle/>
          <a:p>
            <a:pPr algn="l"/>
            <a:r>
              <a:rPr lang="en-AU" sz="3800" b="1" dirty="0">
                <a:solidFill>
                  <a:schemeClr val="tx1"/>
                </a:solidFill>
                <a:latin typeface="Arial" panose="020B0604020202020204" pitchFamily="34" charset="0"/>
                <a:cs typeface="Arial" panose="020B0604020202020204" pitchFamily="34" charset="0"/>
              </a:rPr>
              <a:t>Hospitality</a:t>
            </a:r>
            <a:endParaRPr lang="en-AU" sz="38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C1F7C6F-693A-4489-8799-DC8C67B2589C}"/>
              </a:ext>
            </a:extLst>
          </p:cNvPr>
          <p:cNvSpPr/>
          <p:nvPr/>
        </p:nvSpPr>
        <p:spPr>
          <a:xfrm>
            <a:off x="794572" y="1718148"/>
            <a:ext cx="4936389" cy="2062103"/>
          </a:xfrm>
          <a:prstGeom prst="rect">
            <a:avLst/>
          </a:prstGeom>
        </p:spPr>
        <p:txBody>
          <a:bodyPr wrap="square">
            <a:spAutoFit/>
          </a:bodyPr>
          <a:lstStyle/>
          <a:p>
            <a:r>
              <a:rPr lang="en-AU" sz="1600" dirty="0">
                <a:latin typeface="Arial" panose="020B0604020202020204" pitchFamily="34" charset="0"/>
                <a:cs typeface="Arial" panose="020B0604020202020204" pitchFamily="34" charset="0"/>
              </a:rPr>
              <a:t>My class will have time to rest while at Parliament House. We will be given a snack and a drink. It’s ok if I don’t like the snack. I can let my teacher know if I don’t like it. I can sit down and talk to my friends. </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There may be other school groups in the room. If it is too loud for me, I can ask my teacher if I can go somewhere quieter. </a:t>
            </a:r>
          </a:p>
        </p:txBody>
      </p:sp>
      <p:pic>
        <p:nvPicPr>
          <p:cNvPr id="5" name="Picture 4" descr="Trinity Grammar School Visits Parliament House – Josh Frydenberg">
            <a:extLst>
              <a:ext uri="{FF2B5EF4-FFF2-40B4-BE49-F238E27FC236}">
                <a16:creationId xmlns:a16="http://schemas.microsoft.com/office/drawing/2014/main" id="{D238CBC6-477E-45F2-A85F-67C207CEA391}"/>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505862" y="1141622"/>
            <a:ext cx="5686137" cy="4705114"/>
          </a:xfrm>
          <a:prstGeom prst="rect">
            <a:avLst/>
          </a:prstGeom>
          <a:noFill/>
          <a:ln>
            <a:noFill/>
          </a:ln>
        </p:spPr>
      </p:pic>
    </p:spTree>
    <p:extLst>
      <p:ext uri="{BB962C8B-B14F-4D97-AF65-F5344CB8AC3E}">
        <p14:creationId xmlns:p14="http://schemas.microsoft.com/office/powerpoint/2010/main" val="413092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651626" y="707518"/>
            <a:ext cx="5165293" cy="1015902"/>
          </a:xfrm>
        </p:spPr>
        <p:txBody>
          <a:bodyPr/>
          <a:lstStyle/>
          <a:p>
            <a:pPr algn="l">
              <a:lnSpc>
                <a:spcPct val="100000"/>
              </a:lnSpc>
            </a:pPr>
            <a:r>
              <a:rPr lang="en-US" sz="3800" b="1" dirty="0">
                <a:solidFill>
                  <a:schemeClr val="tx1"/>
                </a:solidFill>
                <a:latin typeface="Arial" panose="020B0604020202020204" pitchFamily="34" charset="0"/>
                <a:cs typeface="Arial" panose="020B0604020202020204" pitchFamily="34" charset="0"/>
              </a:rPr>
              <a:t>Meeting our PEO Educator</a:t>
            </a:r>
          </a:p>
        </p:txBody>
      </p:sp>
      <p:grpSp>
        <p:nvGrpSpPr>
          <p:cNvPr id="3" name="Group 2">
            <a:extLst>
              <a:ext uri="{FF2B5EF4-FFF2-40B4-BE49-F238E27FC236}">
                <a16:creationId xmlns:a16="http://schemas.microsoft.com/office/drawing/2014/main" id="{E1F8C9ED-3F28-462E-8D89-8F4DC2AB9205}"/>
              </a:ext>
            </a:extLst>
          </p:cNvPr>
          <p:cNvGrpSpPr/>
          <p:nvPr/>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735D019B-56D4-4C7F-8155-8C22CC2D6695}"/>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0B23C5E2-FAC7-4281-B99F-938F6F4491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2DF0E7A-4D44-4B84-8D64-636A5FFAC7F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A6896E79-F58F-4F72-95B2-BB488AC3717B}"/>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E7689B7B-5629-40FA-9C5A-010748DCF6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D2C5E5E6-D571-415E-B9E1-62A549FFC154}"/>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7F0F70B3-2E27-40E6-A600-A40FB8E2DCB7}"/>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D5B4C242-1930-4588-B3DE-38A298664A6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70A807A7-8E67-4F7F-AD34-CEE45003132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64E71097-263A-4E0C-BDCC-9F54A85DE786}"/>
                </a:ext>
              </a:extLst>
            </p:cNvPr>
            <p:cNvGrpSpPr/>
            <p:nvPr/>
          </p:nvGrpSpPr>
          <p:grpSpPr>
            <a:xfrm>
              <a:off x="8391880" y="6750845"/>
              <a:ext cx="1620836" cy="1620836"/>
              <a:chOff x="8318300" y="5111005"/>
              <a:chExt cx="1620836" cy="1620836"/>
            </a:xfrm>
          </p:grpSpPr>
          <p:pic>
            <p:nvPicPr>
              <p:cNvPr id="9" name="Graphic 8">
                <a:extLst>
                  <a:ext uri="{FF2B5EF4-FFF2-40B4-BE49-F238E27FC236}">
                    <a16:creationId xmlns:a16="http://schemas.microsoft.com/office/drawing/2014/main" id="{FFA34ABF-12DC-4B2A-828C-C5899F3A392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0" name="Oval 9">
                <a:extLst>
                  <a:ext uri="{FF2B5EF4-FFF2-40B4-BE49-F238E27FC236}">
                    <a16:creationId xmlns:a16="http://schemas.microsoft.com/office/drawing/2014/main" id="{51EF5FA5-8EEB-427A-9B4F-52207A2429FE}"/>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7" name="Rectangle 16">
            <a:extLst>
              <a:ext uri="{FF2B5EF4-FFF2-40B4-BE49-F238E27FC236}">
                <a16:creationId xmlns:a16="http://schemas.microsoft.com/office/drawing/2014/main" id="{ABB137BB-AC70-4D17-AABC-FB5C8747B7C0}"/>
              </a:ext>
            </a:extLst>
          </p:cNvPr>
          <p:cNvSpPr/>
          <p:nvPr/>
        </p:nvSpPr>
        <p:spPr>
          <a:xfrm>
            <a:off x="711440" y="2022678"/>
            <a:ext cx="4816302" cy="2746906"/>
          </a:xfrm>
          <a:prstGeom prst="rect">
            <a:avLst/>
          </a:prstGeom>
        </p:spPr>
        <p:txBody>
          <a:bodyPr wrap="square">
            <a:spAutoFit/>
          </a:bodyPr>
          <a:lstStyle/>
          <a:p>
            <a:pPr>
              <a:spcBef>
                <a:spcPts val="300"/>
              </a:spcBef>
              <a:spcAft>
                <a:spcPts val="1200"/>
              </a:spcAft>
            </a:pPr>
            <a:r>
              <a:rPr lang="en-AU" sz="1600" dirty="0">
                <a:latin typeface="Arial" panose="020B0604020202020204" pitchFamily="34" charset="0"/>
                <a:ea typeface="Calibri" panose="020F0502020204030204" pitchFamily="34" charset="0"/>
                <a:cs typeface="Arial" panose="020B0604020202020204" pitchFamily="34" charset="0"/>
              </a:rPr>
              <a:t>My class will meet a friendly PEO Educator who will be doing a fun role-play program with us. They will ask my class to sit or stand so they can introduce themselves. I need to listen to the PEO Educator because they will have important information about what we are going to do. It might be loud in the space but I can stand near the PEO Educator so I can hear.</a:t>
            </a:r>
          </a:p>
          <a:p>
            <a:pPr>
              <a:spcBef>
                <a:spcPts val="300"/>
              </a:spcBef>
              <a:spcAft>
                <a:spcPts val="1200"/>
              </a:spcAft>
            </a:pPr>
            <a:r>
              <a:rPr lang="en-AU" sz="1600" dirty="0">
                <a:latin typeface="Arial" panose="020B0604020202020204" pitchFamily="34" charset="0"/>
                <a:ea typeface="Calibri" panose="020F0502020204030204" pitchFamily="34" charset="0"/>
                <a:cs typeface="Arial" panose="020B0604020202020204" pitchFamily="34" charset="0"/>
              </a:rPr>
              <a:t>We will need to go to another room and we will be there for up to 1 hour.</a:t>
            </a:r>
          </a:p>
        </p:txBody>
      </p:sp>
      <p:sp>
        <p:nvSpPr>
          <p:cNvPr id="20" name="TextBox 19">
            <a:extLst>
              <a:ext uri="{FF2B5EF4-FFF2-40B4-BE49-F238E27FC236}">
                <a16:creationId xmlns:a16="http://schemas.microsoft.com/office/drawing/2014/main" id="{CF5EDA65-503F-4C1F-9A3D-6A9DA08AFE2C}"/>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PEO role-play program</a:t>
            </a:r>
          </a:p>
        </p:txBody>
      </p:sp>
      <p:pic>
        <p:nvPicPr>
          <p:cNvPr id="18" name="Picture 17">
            <a:extLst>
              <a:ext uri="{FF2B5EF4-FFF2-40B4-BE49-F238E27FC236}">
                <a16:creationId xmlns:a16="http://schemas.microsoft.com/office/drawing/2014/main" id="{381FB243-6E54-486B-BBD0-65506AAB40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08746" y="707518"/>
            <a:ext cx="6083254" cy="4565076"/>
          </a:xfrm>
          <a:prstGeom prst="rect">
            <a:avLst/>
          </a:prstGeom>
        </p:spPr>
      </p:pic>
    </p:spTree>
    <p:extLst>
      <p:ext uri="{BB962C8B-B14F-4D97-AF65-F5344CB8AC3E}">
        <p14:creationId xmlns:p14="http://schemas.microsoft.com/office/powerpoint/2010/main" val="360980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692514" y="697204"/>
            <a:ext cx="7088913" cy="1015902"/>
          </a:xfrm>
        </p:spPr>
        <p:txBody>
          <a:bodyPr/>
          <a:lstStyle/>
          <a:p>
            <a:pPr algn="l">
              <a:lnSpc>
                <a:spcPct val="100000"/>
              </a:lnSpc>
            </a:pPr>
            <a:r>
              <a:rPr lang="en-US" sz="3800" b="1" dirty="0">
                <a:solidFill>
                  <a:schemeClr val="tx1"/>
                </a:solidFill>
                <a:latin typeface="Arial" panose="020B0604020202020204" pitchFamily="34" charset="0"/>
                <a:cs typeface="Arial" panose="020B0604020202020204" pitchFamily="34" charset="0"/>
              </a:rPr>
              <a:t>Entering the room</a:t>
            </a:r>
          </a:p>
        </p:txBody>
      </p:sp>
      <p:grpSp>
        <p:nvGrpSpPr>
          <p:cNvPr id="3" name="Group 2">
            <a:extLst>
              <a:ext uri="{FF2B5EF4-FFF2-40B4-BE49-F238E27FC236}">
                <a16:creationId xmlns:a16="http://schemas.microsoft.com/office/drawing/2014/main" id="{E1F8C9ED-3F28-462E-8D89-8F4DC2AB9205}"/>
              </a:ext>
            </a:extLst>
          </p:cNvPr>
          <p:cNvGrpSpPr/>
          <p:nvPr/>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735D019B-56D4-4C7F-8155-8C22CC2D6695}"/>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0B23C5E2-FAC7-4281-B99F-938F6F4491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2DF0E7A-4D44-4B84-8D64-636A5FFAC7F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A6896E79-F58F-4F72-95B2-BB488AC3717B}"/>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E7689B7B-5629-40FA-9C5A-010748DCF6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D2C5E5E6-D571-415E-B9E1-62A549FFC154}"/>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7F0F70B3-2E27-40E6-A600-A40FB8E2DCB7}"/>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D5B4C242-1930-4588-B3DE-38A298664A6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70A807A7-8E67-4F7F-AD34-CEE45003132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64E71097-263A-4E0C-BDCC-9F54A85DE786}"/>
                </a:ext>
              </a:extLst>
            </p:cNvPr>
            <p:cNvGrpSpPr/>
            <p:nvPr/>
          </p:nvGrpSpPr>
          <p:grpSpPr>
            <a:xfrm>
              <a:off x="8391880" y="6750845"/>
              <a:ext cx="1620836" cy="1620836"/>
              <a:chOff x="8318300" y="5111005"/>
              <a:chExt cx="1620836" cy="1620836"/>
            </a:xfrm>
          </p:grpSpPr>
          <p:pic>
            <p:nvPicPr>
              <p:cNvPr id="9" name="Graphic 8">
                <a:extLst>
                  <a:ext uri="{FF2B5EF4-FFF2-40B4-BE49-F238E27FC236}">
                    <a16:creationId xmlns:a16="http://schemas.microsoft.com/office/drawing/2014/main" id="{FFA34ABF-12DC-4B2A-828C-C5899F3A392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0" name="Oval 9">
                <a:extLst>
                  <a:ext uri="{FF2B5EF4-FFF2-40B4-BE49-F238E27FC236}">
                    <a16:creationId xmlns:a16="http://schemas.microsoft.com/office/drawing/2014/main" id="{51EF5FA5-8EEB-427A-9B4F-52207A2429FE}"/>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7" name="Rectangle 16">
            <a:extLst>
              <a:ext uri="{FF2B5EF4-FFF2-40B4-BE49-F238E27FC236}">
                <a16:creationId xmlns:a16="http://schemas.microsoft.com/office/drawing/2014/main" id="{ABB137BB-AC70-4D17-AABC-FB5C8747B7C0}"/>
              </a:ext>
            </a:extLst>
          </p:cNvPr>
          <p:cNvSpPr/>
          <p:nvPr/>
        </p:nvSpPr>
        <p:spPr>
          <a:xfrm>
            <a:off x="808288" y="1718984"/>
            <a:ext cx="4561571" cy="2939266"/>
          </a:xfrm>
          <a:prstGeom prst="rect">
            <a:avLst/>
          </a:prstGeom>
        </p:spPr>
        <p:txBody>
          <a:bodyPr wrap="square">
            <a:spAutoFit/>
          </a:bodyPr>
          <a:lstStyle/>
          <a:p>
            <a:pPr>
              <a:spcBef>
                <a:spcPts val="300"/>
              </a:spcBef>
              <a:spcAft>
                <a:spcPts val="1200"/>
              </a:spcAft>
            </a:pPr>
            <a:r>
              <a:rPr lang="en-AU" sz="1600" dirty="0">
                <a:latin typeface="Arial" panose="020B0604020202020204" pitchFamily="34" charset="0"/>
                <a:cs typeface="Arial" panose="020B0604020202020204" pitchFamily="34" charset="0"/>
              </a:rPr>
              <a:t>When my class enters the room we will be doing our role-play in, I will quietly and quickly choose a seat. </a:t>
            </a:r>
          </a:p>
          <a:p>
            <a:pPr>
              <a:spcBef>
                <a:spcPts val="300"/>
              </a:spcBef>
              <a:spcAft>
                <a:spcPts val="1200"/>
              </a:spcAft>
            </a:pPr>
            <a:r>
              <a:rPr lang="en-AU" sz="1600" dirty="0">
                <a:latin typeface="Arial" panose="020B0604020202020204" pitchFamily="34" charset="0"/>
                <a:cs typeface="Arial" panose="020B0604020202020204" pitchFamily="34" charset="0"/>
              </a:rPr>
              <a:t>There are lots of exciting things to look at and to touch. I can ask the PEO Educator if I can have a closer look. </a:t>
            </a:r>
          </a:p>
          <a:p>
            <a:pPr>
              <a:spcBef>
                <a:spcPts val="300"/>
              </a:spcBef>
              <a:spcAft>
                <a:spcPts val="1200"/>
              </a:spcAft>
            </a:pPr>
            <a:r>
              <a:rPr lang="en-AU" sz="1600" dirty="0">
                <a:latin typeface="Arial" panose="020B0604020202020204" pitchFamily="34" charset="0"/>
                <a:cs typeface="Arial" panose="020B0604020202020204" pitchFamily="34" charset="0"/>
              </a:rPr>
              <a:t>If I need to go to the bathroom or leave the room, I will speak to my teacher. I may not be able to leave the room straight away, so I will need to be prepared. </a:t>
            </a:r>
          </a:p>
        </p:txBody>
      </p:sp>
      <p:pic>
        <p:nvPicPr>
          <p:cNvPr id="20" name="Picture 19" descr="A picture containing indoor, person, wall, floor&#10;&#10;Description automatically generated">
            <a:extLst>
              <a:ext uri="{FF2B5EF4-FFF2-40B4-BE49-F238E27FC236}">
                <a16:creationId xmlns:a16="http://schemas.microsoft.com/office/drawing/2014/main" id="{06300A8E-06C0-48D5-9617-CE13A161A73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88883" y="1156346"/>
            <a:ext cx="5903117" cy="5059408"/>
          </a:xfrm>
          <a:prstGeom prst="rect">
            <a:avLst/>
          </a:prstGeom>
        </p:spPr>
      </p:pic>
      <p:sp>
        <p:nvSpPr>
          <p:cNvPr id="19" name="TextBox 18">
            <a:extLst>
              <a:ext uri="{FF2B5EF4-FFF2-40B4-BE49-F238E27FC236}">
                <a16:creationId xmlns:a16="http://schemas.microsoft.com/office/drawing/2014/main" id="{C54E06B7-1204-4386-9F89-8F6F40AAFE60}"/>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PEO role-play program</a:t>
            </a:r>
          </a:p>
        </p:txBody>
      </p:sp>
    </p:spTree>
    <p:extLst>
      <p:ext uri="{BB962C8B-B14F-4D97-AF65-F5344CB8AC3E}">
        <p14:creationId xmlns:p14="http://schemas.microsoft.com/office/powerpoint/2010/main" val="275754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745672" y="4454821"/>
            <a:ext cx="3527826" cy="1015902"/>
          </a:xfrm>
        </p:spPr>
        <p:txBody>
          <a:bodyPr/>
          <a:lstStyle/>
          <a:p>
            <a:pPr algn="l">
              <a:lnSpc>
                <a:spcPct val="100000"/>
              </a:lnSpc>
            </a:pPr>
            <a:r>
              <a:rPr lang="en-US" sz="3800" b="1" dirty="0">
                <a:solidFill>
                  <a:schemeClr val="tx1"/>
                </a:solidFill>
                <a:latin typeface="Arial" panose="020B0604020202020204" pitchFamily="34" charset="0"/>
                <a:cs typeface="Arial" panose="020B0604020202020204" pitchFamily="34" charset="0"/>
              </a:rPr>
              <a:t>Starting the role-play</a:t>
            </a:r>
          </a:p>
        </p:txBody>
      </p:sp>
      <p:grpSp>
        <p:nvGrpSpPr>
          <p:cNvPr id="3" name="Group 2">
            <a:extLst>
              <a:ext uri="{FF2B5EF4-FFF2-40B4-BE49-F238E27FC236}">
                <a16:creationId xmlns:a16="http://schemas.microsoft.com/office/drawing/2014/main" id="{E1F8C9ED-3F28-462E-8D89-8F4DC2AB9205}"/>
              </a:ext>
            </a:extLst>
          </p:cNvPr>
          <p:cNvGrpSpPr/>
          <p:nvPr/>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735D019B-56D4-4C7F-8155-8C22CC2D6695}"/>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0B23C5E2-FAC7-4281-B99F-938F6F4491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2DF0E7A-4D44-4B84-8D64-636A5FFAC7F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A6896E79-F58F-4F72-95B2-BB488AC3717B}"/>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E7689B7B-5629-40FA-9C5A-010748DCF6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D2C5E5E6-D571-415E-B9E1-62A549FFC154}"/>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7F0F70B3-2E27-40E6-A600-A40FB8E2DCB7}"/>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D5B4C242-1930-4588-B3DE-38A298664A6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70A807A7-8E67-4F7F-AD34-CEE45003132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64E71097-263A-4E0C-BDCC-9F54A85DE786}"/>
                </a:ext>
              </a:extLst>
            </p:cNvPr>
            <p:cNvGrpSpPr/>
            <p:nvPr/>
          </p:nvGrpSpPr>
          <p:grpSpPr>
            <a:xfrm>
              <a:off x="8391880" y="6750845"/>
              <a:ext cx="1620836" cy="1620836"/>
              <a:chOff x="8318300" y="5111005"/>
              <a:chExt cx="1620836" cy="1620836"/>
            </a:xfrm>
          </p:grpSpPr>
          <p:pic>
            <p:nvPicPr>
              <p:cNvPr id="9" name="Graphic 8">
                <a:extLst>
                  <a:ext uri="{FF2B5EF4-FFF2-40B4-BE49-F238E27FC236}">
                    <a16:creationId xmlns:a16="http://schemas.microsoft.com/office/drawing/2014/main" id="{FFA34ABF-12DC-4B2A-828C-C5899F3A392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0" name="Oval 9">
                <a:extLst>
                  <a:ext uri="{FF2B5EF4-FFF2-40B4-BE49-F238E27FC236}">
                    <a16:creationId xmlns:a16="http://schemas.microsoft.com/office/drawing/2014/main" id="{51EF5FA5-8EEB-427A-9B4F-52207A2429FE}"/>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7" name="Rectangle 16">
            <a:extLst>
              <a:ext uri="{FF2B5EF4-FFF2-40B4-BE49-F238E27FC236}">
                <a16:creationId xmlns:a16="http://schemas.microsoft.com/office/drawing/2014/main" id="{ABB137BB-AC70-4D17-AABC-FB5C8747B7C0}"/>
              </a:ext>
            </a:extLst>
          </p:cNvPr>
          <p:cNvSpPr/>
          <p:nvPr/>
        </p:nvSpPr>
        <p:spPr>
          <a:xfrm>
            <a:off x="4185185" y="4332261"/>
            <a:ext cx="6222840" cy="2254463"/>
          </a:xfrm>
          <a:prstGeom prst="rect">
            <a:avLst/>
          </a:prstGeom>
        </p:spPr>
        <p:txBody>
          <a:bodyPr wrap="square">
            <a:spAutoFit/>
          </a:bodyPr>
          <a:lstStyle/>
          <a:p>
            <a:pPr>
              <a:spcBef>
                <a:spcPts val="300"/>
              </a:spcBef>
              <a:spcAft>
                <a:spcPts val="1200"/>
              </a:spcAft>
            </a:pPr>
            <a:r>
              <a:rPr lang="en-AU" sz="1600" dirty="0">
                <a:latin typeface="Arial" panose="020B0604020202020204" pitchFamily="34" charset="0"/>
                <a:cs typeface="Arial" panose="020B0604020202020204" pitchFamily="34" charset="0"/>
              </a:rPr>
              <a:t>Before we start the role-play, the PEO Educator will explain what is going to happen so we will know what to do. Some students will be chosen for roles and will get to wear costumes. If I am not chosen, that is okay. I do not have to do anything that makes me feel uncomfortable. </a:t>
            </a:r>
          </a:p>
          <a:p>
            <a:pPr>
              <a:spcBef>
                <a:spcPts val="300"/>
              </a:spcBef>
              <a:spcAft>
                <a:spcPts val="1200"/>
              </a:spcAft>
            </a:pPr>
            <a:r>
              <a:rPr lang="en-AU" sz="1600" dirty="0">
                <a:latin typeface="Arial" panose="020B0604020202020204" pitchFamily="34" charset="0"/>
                <a:cs typeface="Arial" panose="020B0604020202020204" pitchFamily="34" charset="0"/>
              </a:rPr>
              <a:t>The PEO Educator will ask lots of questions. I can put my hand up if I have an answer to a question or if I want to ask my own question. I will not interrupt the person speaking. </a:t>
            </a:r>
          </a:p>
        </p:txBody>
      </p:sp>
      <p:sp>
        <p:nvSpPr>
          <p:cNvPr id="20" name="TextBox 19">
            <a:extLst>
              <a:ext uri="{FF2B5EF4-FFF2-40B4-BE49-F238E27FC236}">
                <a16:creationId xmlns:a16="http://schemas.microsoft.com/office/drawing/2014/main" id="{668D81E1-99E3-40D9-A2A2-7F8D1FD7692E}"/>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PEO role-play program</a:t>
            </a:r>
          </a:p>
        </p:txBody>
      </p:sp>
      <p:pic>
        <p:nvPicPr>
          <p:cNvPr id="18" name="Picture 17">
            <a:extLst>
              <a:ext uri="{FF2B5EF4-FFF2-40B4-BE49-F238E27FC236}">
                <a16:creationId xmlns:a16="http://schemas.microsoft.com/office/drawing/2014/main" id="{EA5BF6A3-FEBD-481C-87C5-81A43D57E0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4454" y="0"/>
            <a:ext cx="6818088" cy="3975266"/>
          </a:xfrm>
          <a:prstGeom prst="rect">
            <a:avLst/>
          </a:prstGeom>
        </p:spPr>
      </p:pic>
    </p:spTree>
    <p:extLst>
      <p:ext uri="{BB962C8B-B14F-4D97-AF65-F5344CB8AC3E}">
        <p14:creationId xmlns:p14="http://schemas.microsoft.com/office/powerpoint/2010/main" val="150959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741817" y="697204"/>
            <a:ext cx="5293224" cy="1015902"/>
          </a:xfrm>
        </p:spPr>
        <p:txBody>
          <a:bodyPr/>
          <a:lstStyle/>
          <a:p>
            <a:pPr algn="l">
              <a:lnSpc>
                <a:spcPct val="100000"/>
              </a:lnSpc>
            </a:pPr>
            <a:r>
              <a:rPr lang="en-US" sz="3800" b="1" dirty="0">
                <a:solidFill>
                  <a:schemeClr val="tx1"/>
                </a:solidFill>
                <a:latin typeface="Arial" panose="020B0604020202020204" pitchFamily="34" charset="0"/>
                <a:cs typeface="Arial" panose="020B0604020202020204" pitchFamily="34" charset="0"/>
              </a:rPr>
              <a:t>Role-play: the debate</a:t>
            </a:r>
          </a:p>
        </p:txBody>
      </p:sp>
      <p:grpSp>
        <p:nvGrpSpPr>
          <p:cNvPr id="3" name="Group 2">
            <a:extLst>
              <a:ext uri="{FF2B5EF4-FFF2-40B4-BE49-F238E27FC236}">
                <a16:creationId xmlns:a16="http://schemas.microsoft.com/office/drawing/2014/main" id="{E1F8C9ED-3F28-462E-8D89-8F4DC2AB9205}"/>
              </a:ext>
            </a:extLst>
          </p:cNvPr>
          <p:cNvGrpSpPr/>
          <p:nvPr/>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735D019B-56D4-4C7F-8155-8C22CC2D6695}"/>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0B23C5E2-FAC7-4281-B99F-938F6F4491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2DF0E7A-4D44-4B84-8D64-636A5FFAC7F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A6896E79-F58F-4F72-95B2-BB488AC3717B}"/>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E7689B7B-5629-40FA-9C5A-010748DCF6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D2C5E5E6-D571-415E-B9E1-62A549FFC154}"/>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7F0F70B3-2E27-40E6-A600-A40FB8E2DCB7}"/>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D5B4C242-1930-4588-B3DE-38A298664A6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70A807A7-8E67-4F7F-AD34-CEE45003132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64E71097-263A-4E0C-BDCC-9F54A85DE786}"/>
                </a:ext>
              </a:extLst>
            </p:cNvPr>
            <p:cNvGrpSpPr/>
            <p:nvPr/>
          </p:nvGrpSpPr>
          <p:grpSpPr>
            <a:xfrm>
              <a:off x="8391880" y="6750845"/>
              <a:ext cx="1620836" cy="1620836"/>
              <a:chOff x="8318300" y="5111005"/>
              <a:chExt cx="1620836" cy="1620836"/>
            </a:xfrm>
          </p:grpSpPr>
          <p:pic>
            <p:nvPicPr>
              <p:cNvPr id="9" name="Graphic 8">
                <a:extLst>
                  <a:ext uri="{FF2B5EF4-FFF2-40B4-BE49-F238E27FC236}">
                    <a16:creationId xmlns:a16="http://schemas.microsoft.com/office/drawing/2014/main" id="{FFA34ABF-12DC-4B2A-828C-C5899F3A392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0" name="Oval 9">
                <a:extLst>
                  <a:ext uri="{FF2B5EF4-FFF2-40B4-BE49-F238E27FC236}">
                    <a16:creationId xmlns:a16="http://schemas.microsoft.com/office/drawing/2014/main" id="{51EF5FA5-8EEB-427A-9B4F-52207A2429FE}"/>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7" name="Rectangle 16">
            <a:extLst>
              <a:ext uri="{FF2B5EF4-FFF2-40B4-BE49-F238E27FC236}">
                <a16:creationId xmlns:a16="http://schemas.microsoft.com/office/drawing/2014/main" id="{ABB137BB-AC70-4D17-AABC-FB5C8747B7C0}"/>
              </a:ext>
            </a:extLst>
          </p:cNvPr>
          <p:cNvSpPr/>
          <p:nvPr/>
        </p:nvSpPr>
        <p:spPr>
          <a:xfrm>
            <a:off x="857590" y="1772776"/>
            <a:ext cx="4561575" cy="1762021"/>
          </a:xfrm>
          <a:prstGeom prst="rect">
            <a:avLst/>
          </a:prstGeom>
        </p:spPr>
        <p:txBody>
          <a:bodyPr wrap="square">
            <a:spAutoFit/>
          </a:bodyPr>
          <a:lstStyle/>
          <a:p>
            <a:pPr>
              <a:spcBef>
                <a:spcPts val="300"/>
              </a:spcBef>
              <a:spcAft>
                <a:spcPts val="1200"/>
              </a:spcAft>
            </a:pPr>
            <a:r>
              <a:rPr lang="en-AU" sz="1600" dirty="0">
                <a:latin typeface="Arial" panose="020B0604020202020204" pitchFamily="34" charset="0"/>
                <a:cs typeface="Arial" panose="020B0604020202020204" pitchFamily="34" charset="0"/>
              </a:rPr>
              <a:t>Some people in my class will be asked to read speeches, then everyone will get an opportunity to give their own speeches. I don’t have to give a speech if I don’t want to.</a:t>
            </a:r>
          </a:p>
          <a:p>
            <a:pPr>
              <a:spcBef>
                <a:spcPts val="300"/>
              </a:spcBef>
              <a:spcAft>
                <a:spcPts val="1200"/>
              </a:spcAft>
            </a:pPr>
            <a:r>
              <a:rPr lang="en-AU" sz="1600" dirty="0">
                <a:latin typeface="Arial" panose="020B0604020202020204" pitchFamily="34" charset="0"/>
                <a:cs typeface="Arial" panose="020B0604020202020204" pitchFamily="34" charset="0"/>
              </a:rPr>
              <a:t>I will respect my classmates by quietly listening to their speeches.</a:t>
            </a:r>
          </a:p>
        </p:txBody>
      </p:sp>
      <p:sp>
        <p:nvSpPr>
          <p:cNvPr id="19" name="TextBox 18">
            <a:extLst>
              <a:ext uri="{FF2B5EF4-FFF2-40B4-BE49-F238E27FC236}">
                <a16:creationId xmlns:a16="http://schemas.microsoft.com/office/drawing/2014/main" id="{E16D6AF7-2FB4-40DE-82D6-05BB10B8621B}"/>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PEO role-play program</a:t>
            </a:r>
          </a:p>
        </p:txBody>
      </p:sp>
      <p:pic>
        <p:nvPicPr>
          <p:cNvPr id="18" name="Picture 17" descr="A picture containing person, indoor, table, wall&#10;&#10;Description automatically generated">
            <a:extLst>
              <a:ext uri="{FF2B5EF4-FFF2-40B4-BE49-F238E27FC236}">
                <a16:creationId xmlns:a16="http://schemas.microsoft.com/office/drawing/2014/main" id="{39326AB6-8C7E-4B79-878C-DFBFD4D482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17857" y="1000771"/>
            <a:ext cx="6174143" cy="4564883"/>
          </a:xfrm>
          <a:prstGeom prst="rect">
            <a:avLst/>
          </a:prstGeom>
        </p:spPr>
      </p:pic>
    </p:spTree>
    <p:extLst>
      <p:ext uri="{BB962C8B-B14F-4D97-AF65-F5344CB8AC3E}">
        <p14:creationId xmlns:p14="http://schemas.microsoft.com/office/powerpoint/2010/main" val="71756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668257" y="683161"/>
            <a:ext cx="3527826" cy="1015902"/>
          </a:xfrm>
        </p:spPr>
        <p:txBody>
          <a:bodyPr/>
          <a:lstStyle/>
          <a:p>
            <a:pPr algn="l">
              <a:lnSpc>
                <a:spcPct val="100000"/>
              </a:lnSpc>
            </a:pPr>
            <a:r>
              <a:rPr lang="en-US" sz="3800" b="1" dirty="0">
                <a:solidFill>
                  <a:schemeClr val="tx1"/>
                </a:solidFill>
                <a:latin typeface="Arial" panose="020B0604020202020204" pitchFamily="34" charset="0"/>
                <a:cs typeface="Arial" panose="020B0604020202020204" pitchFamily="34" charset="0"/>
              </a:rPr>
              <a:t>The vote</a:t>
            </a:r>
          </a:p>
        </p:txBody>
      </p:sp>
      <p:grpSp>
        <p:nvGrpSpPr>
          <p:cNvPr id="3" name="Group 2">
            <a:extLst>
              <a:ext uri="{FF2B5EF4-FFF2-40B4-BE49-F238E27FC236}">
                <a16:creationId xmlns:a16="http://schemas.microsoft.com/office/drawing/2014/main" id="{E1F8C9ED-3F28-462E-8D89-8F4DC2AB9205}"/>
              </a:ext>
            </a:extLst>
          </p:cNvPr>
          <p:cNvGrpSpPr/>
          <p:nvPr/>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735D019B-56D4-4C7F-8155-8C22CC2D6695}"/>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0B23C5E2-FAC7-4281-B99F-938F6F4491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2DF0E7A-4D44-4B84-8D64-636A5FFAC7F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A6896E79-F58F-4F72-95B2-BB488AC3717B}"/>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E7689B7B-5629-40FA-9C5A-010748DCF6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D2C5E5E6-D571-415E-B9E1-62A549FFC154}"/>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7F0F70B3-2E27-40E6-A600-A40FB8E2DCB7}"/>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D5B4C242-1930-4588-B3DE-38A298664A6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70A807A7-8E67-4F7F-AD34-CEE45003132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64E71097-263A-4E0C-BDCC-9F54A85DE786}"/>
                </a:ext>
              </a:extLst>
            </p:cNvPr>
            <p:cNvGrpSpPr/>
            <p:nvPr/>
          </p:nvGrpSpPr>
          <p:grpSpPr>
            <a:xfrm>
              <a:off x="8391880" y="6750845"/>
              <a:ext cx="1620836" cy="1620836"/>
              <a:chOff x="8318300" y="5111005"/>
              <a:chExt cx="1620836" cy="1620836"/>
            </a:xfrm>
          </p:grpSpPr>
          <p:pic>
            <p:nvPicPr>
              <p:cNvPr id="9" name="Graphic 8">
                <a:extLst>
                  <a:ext uri="{FF2B5EF4-FFF2-40B4-BE49-F238E27FC236}">
                    <a16:creationId xmlns:a16="http://schemas.microsoft.com/office/drawing/2014/main" id="{FFA34ABF-12DC-4B2A-828C-C5899F3A392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0" name="Oval 9">
                <a:extLst>
                  <a:ext uri="{FF2B5EF4-FFF2-40B4-BE49-F238E27FC236}">
                    <a16:creationId xmlns:a16="http://schemas.microsoft.com/office/drawing/2014/main" id="{51EF5FA5-8EEB-427A-9B4F-52207A2429FE}"/>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7" name="Rectangle 16">
            <a:extLst>
              <a:ext uri="{FF2B5EF4-FFF2-40B4-BE49-F238E27FC236}">
                <a16:creationId xmlns:a16="http://schemas.microsoft.com/office/drawing/2014/main" id="{ABB137BB-AC70-4D17-AABC-FB5C8747B7C0}"/>
              </a:ext>
            </a:extLst>
          </p:cNvPr>
          <p:cNvSpPr/>
          <p:nvPr/>
        </p:nvSpPr>
        <p:spPr>
          <a:xfrm>
            <a:off x="785418" y="1720504"/>
            <a:ext cx="4207923" cy="1569660"/>
          </a:xfrm>
          <a:prstGeom prst="rect">
            <a:avLst/>
          </a:prstGeom>
        </p:spPr>
        <p:txBody>
          <a:bodyPr wrap="square">
            <a:spAutoFit/>
          </a:bodyPr>
          <a:lstStyle/>
          <a:p>
            <a:pPr>
              <a:spcBef>
                <a:spcPts val="300"/>
              </a:spcBef>
              <a:spcAft>
                <a:spcPts val="1200"/>
              </a:spcAft>
            </a:pPr>
            <a:r>
              <a:rPr lang="en-AU" sz="1600" dirty="0">
                <a:latin typeface="Arial" panose="020B0604020202020204" pitchFamily="34" charset="0"/>
                <a:cs typeface="Arial" panose="020B0604020202020204" pitchFamily="34" charset="0"/>
              </a:rPr>
              <a:t>After the speeches are finished, we will be asked to vote. My classmates and I will shout ‘aye’ and ‘no’. This may be loud. Maybe we will need to take another vote. I may be asked to go and sit on the other side of the room with my team.</a:t>
            </a:r>
          </a:p>
        </p:txBody>
      </p:sp>
      <p:sp>
        <p:nvSpPr>
          <p:cNvPr id="19" name="TextBox 18">
            <a:extLst>
              <a:ext uri="{FF2B5EF4-FFF2-40B4-BE49-F238E27FC236}">
                <a16:creationId xmlns:a16="http://schemas.microsoft.com/office/drawing/2014/main" id="{2850C549-2357-4BAE-8F02-CCC9D89B40A3}"/>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PEO role-play program</a:t>
            </a:r>
          </a:p>
        </p:txBody>
      </p:sp>
      <p:pic>
        <p:nvPicPr>
          <p:cNvPr id="18" name="Picture 17">
            <a:extLst>
              <a:ext uri="{FF2B5EF4-FFF2-40B4-BE49-F238E27FC236}">
                <a16:creationId xmlns:a16="http://schemas.microsoft.com/office/drawing/2014/main" id="{A69C68A6-E943-4D7C-8A23-D80B21E1E27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39578" y="1073466"/>
            <a:ext cx="6652422" cy="4697801"/>
          </a:xfrm>
          <a:prstGeom prst="rect">
            <a:avLst/>
          </a:prstGeom>
        </p:spPr>
      </p:pic>
    </p:spTree>
    <p:extLst>
      <p:ext uri="{BB962C8B-B14F-4D97-AF65-F5344CB8AC3E}">
        <p14:creationId xmlns:p14="http://schemas.microsoft.com/office/powerpoint/2010/main" val="160104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FF5C-CAE0-4233-9DAA-6530D745E465}"/>
              </a:ext>
            </a:extLst>
          </p:cNvPr>
          <p:cNvSpPr>
            <a:spLocks noGrp="1"/>
          </p:cNvSpPr>
          <p:nvPr>
            <p:ph type="title"/>
          </p:nvPr>
        </p:nvSpPr>
        <p:spPr>
          <a:xfrm>
            <a:off x="838200" y="940250"/>
            <a:ext cx="10515600" cy="379546"/>
          </a:xfrm>
        </p:spPr>
        <p:txBody>
          <a:bodyPr/>
          <a:lstStyle/>
          <a:p>
            <a:r>
              <a:rPr lang="en-AU" sz="3800" dirty="0">
                <a:latin typeface="Arial" panose="020B0604020202020204" pitchFamily="34" charset="0"/>
                <a:cs typeface="Arial" panose="020B0604020202020204" pitchFamily="34" charset="0"/>
              </a:rPr>
              <a:t>Welcome to </a:t>
            </a:r>
            <a:br>
              <a:rPr lang="en-AU" sz="3800" dirty="0">
                <a:latin typeface="Arial" panose="020B0604020202020204" pitchFamily="34" charset="0"/>
                <a:cs typeface="Arial" panose="020B0604020202020204" pitchFamily="34" charset="0"/>
              </a:rPr>
            </a:br>
            <a:r>
              <a:rPr lang="en-AU" sz="3800" dirty="0">
                <a:latin typeface="Arial" panose="020B0604020202020204" pitchFamily="34" charset="0"/>
                <a:cs typeface="Arial" panose="020B0604020202020204" pitchFamily="34" charset="0"/>
              </a:rPr>
              <a:t>Parliament House!</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266B56-4AF1-4DF8-8B1F-9A63FD9146B8}"/>
              </a:ext>
            </a:extLst>
          </p:cNvPr>
          <p:cNvSpPr>
            <a:spLocks noGrp="1"/>
          </p:cNvSpPr>
          <p:nvPr>
            <p:ph sz="half" idx="1"/>
          </p:nvPr>
        </p:nvSpPr>
        <p:spPr>
          <a:xfrm>
            <a:off x="838200" y="2200275"/>
            <a:ext cx="4428565" cy="4308680"/>
          </a:xfrm>
        </p:spPr>
        <p:txBody>
          <a:bodyPr>
            <a:normAutofit/>
          </a:bodyPr>
          <a:lstStyle/>
          <a:p>
            <a:pPr marL="0" indent="0">
              <a:buNone/>
            </a:pPr>
            <a:r>
              <a:rPr lang="en-AU" sz="1600" dirty="0">
                <a:latin typeface="Arial" panose="020B0604020202020204" pitchFamily="34" charset="0"/>
                <a:cs typeface="Arial" panose="020B0604020202020204" pitchFamily="34" charset="0"/>
              </a:rPr>
              <a:t>A trip to Parliament House is an exciting and stimulating experience for all students. Use this sensory story to help your students understand what they will see and do on their visit, and what behaviour will be expected from them. </a:t>
            </a:r>
          </a:p>
          <a:p>
            <a:pPr marL="0" indent="0">
              <a:buNone/>
            </a:pPr>
            <a:endParaRPr lang="en-AU" sz="8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This sensory story can be tailored to meet the needs of your students. Add or remove text, and rearrange the slides to reflect your booking:</a:t>
            </a:r>
          </a:p>
          <a:p>
            <a:pPr marL="0" indent="0">
              <a:buNone/>
            </a:pPr>
            <a:endParaRPr lang="en-AU" sz="800" dirty="0">
              <a:latin typeface="Arial" panose="020B0604020202020204" pitchFamily="34" charset="0"/>
              <a:cs typeface="Arial" panose="020B0604020202020204" pitchFamily="34" charset="0"/>
            </a:endParaRPr>
          </a:p>
          <a:p>
            <a:r>
              <a:rPr lang="en-AU" sz="1600" b="1" dirty="0">
                <a:latin typeface="Arial" panose="020B0604020202020204" pitchFamily="34" charset="0"/>
                <a:cs typeface="Arial" panose="020B0604020202020204" pitchFamily="34" charset="0"/>
              </a:rPr>
              <a:t>White</a:t>
            </a:r>
            <a:r>
              <a:rPr lang="en-AU" sz="1600" dirty="0">
                <a:latin typeface="Arial" panose="020B0604020202020204" pitchFamily="34" charset="0"/>
                <a:cs typeface="Arial" panose="020B0604020202020204" pitchFamily="34" charset="0"/>
              </a:rPr>
              <a:t> – experiences all groups will have at Parliament House and Hospitality</a:t>
            </a:r>
          </a:p>
          <a:p>
            <a:r>
              <a:rPr lang="en-AU" sz="1600" b="1" dirty="0">
                <a:latin typeface="Arial" panose="020B0604020202020204" pitchFamily="34" charset="0"/>
                <a:cs typeface="Arial" panose="020B0604020202020204" pitchFamily="34" charset="0"/>
              </a:rPr>
              <a:t>Blue</a:t>
            </a:r>
            <a:r>
              <a:rPr lang="en-AU" sz="1600" dirty="0">
                <a:latin typeface="Arial" panose="020B0604020202020204" pitchFamily="34" charset="0"/>
                <a:cs typeface="Arial" panose="020B0604020202020204" pitchFamily="34" charset="0"/>
              </a:rPr>
              <a:t> – tour of Parliament House</a:t>
            </a:r>
          </a:p>
          <a:p>
            <a:r>
              <a:rPr lang="en-AU" sz="1600" b="1" dirty="0">
                <a:latin typeface="Arial" panose="020B0604020202020204" pitchFamily="34" charset="0"/>
                <a:cs typeface="Arial" panose="020B0604020202020204" pitchFamily="34" charset="0"/>
              </a:rPr>
              <a:t>Aqua</a:t>
            </a:r>
            <a:r>
              <a:rPr lang="en-AU" sz="1600" dirty="0">
                <a:latin typeface="Arial" panose="020B0604020202020204" pitchFamily="34" charset="0"/>
                <a:cs typeface="Arial" panose="020B0604020202020204" pitchFamily="34" charset="0"/>
              </a:rPr>
              <a:t> – PEO role-play program</a:t>
            </a:r>
          </a:p>
        </p:txBody>
      </p:sp>
      <p:pic>
        <p:nvPicPr>
          <p:cNvPr id="7" name="Picture 6" descr="A picture containing person, indoor, person&#10;&#10;Description automatically generated">
            <a:extLst>
              <a:ext uri="{FF2B5EF4-FFF2-40B4-BE49-F238E27FC236}">
                <a16:creationId xmlns:a16="http://schemas.microsoft.com/office/drawing/2014/main" id="{5B06A1A1-48C7-4061-BC37-18CA45462D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8464" y="1130023"/>
            <a:ext cx="6193536" cy="4974336"/>
          </a:xfrm>
          <a:prstGeom prst="rect">
            <a:avLst/>
          </a:prstGeom>
        </p:spPr>
      </p:pic>
    </p:spTree>
    <p:extLst>
      <p:ext uri="{BB962C8B-B14F-4D97-AF65-F5344CB8AC3E}">
        <p14:creationId xmlns:p14="http://schemas.microsoft.com/office/powerpoint/2010/main" val="222269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675506" y="4987316"/>
            <a:ext cx="3527826" cy="1015902"/>
          </a:xfrm>
        </p:spPr>
        <p:txBody>
          <a:bodyPr/>
          <a:lstStyle/>
          <a:p>
            <a:pPr algn="l">
              <a:lnSpc>
                <a:spcPct val="100000"/>
              </a:lnSpc>
            </a:pPr>
            <a:r>
              <a:rPr lang="en-US" sz="3800" b="1" dirty="0">
                <a:solidFill>
                  <a:schemeClr val="tx1"/>
                </a:solidFill>
                <a:latin typeface="Arial" panose="020B0604020202020204" pitchFamily="34" charset="0"/>
                <a:cs typeface="Arial" panose="020B0604020202020204" pitchFamily="34" charset="0"/>
              </a:rPr>
              <a:t>Leaving the room</a:t>
            </a:r>
          </a:p>
        </p:txBody>
      </p:sp>
      <p:grpSp>
        <p:nvGrpSpPr>
          <p:cNvPr id="3" name="Group 2">
            <a:extLst>
              <a:ext uri="{FF2B5EF4-FFF2-40B4-BE49-F238E27FC236}">
                <a16:creationId xmlns:a16="http://schemas.microsoft.com/office/drawing/2014/main" id="{E1F8C9ED-3F28-462E-8D89-8F4DC2AB9205}"/>
              </a:ext>
            </a:extLst>
          </p:cNvPr>
          <p:cNvGrpSpPr/>
          <p:nvPr/>
        </p:nvGrpSpPr>
        <p:grpSpPr>
          <a:xfrm>
            <a:off x="2079549" y="6750845"/>
            <a:ext cx="7933167" cy="1620836"/>
            <a:chOff x="2079549" y="6750845"/>
            <a:chExt cx="7933167" cy="1620836"/>
          </a:xfrm>
        </p:grpSpPr>
        <p:grpSp>
          <p:nvGrpSpPr>
            <p:cNvPr id="4" name="Group 3">
              <a:extLst>
                <a:ext uri="{FF2B5EF4-FFF2-40B4-BE49-F238E27FC236}">
                  <a16:creationId xmlns:a16="http://schemas.microsoft.com/office/drawing/2014/main" id="{735D019B-56D4-4C7F-8155-8C22CC2D6695}"/>
                </a:ext>
              </a:extLst>
            </p:cNvPr>
            <p:cNvGrpSpPr/>
            <p:nvPr/>
          </p:nvGrpSpPr>
          <p:grpSpPr>
            <a:xfrm>
              <a:off x="2079549" y="6750845"/>
              <a:ext cx="1620836" cy="1620836"/>
              <a:chOff x="2005969" y="5111005"/>
              <a:chExt cx="1620836" cy="1620836"/>
            </a:xfrm>
          </p:grpSpPr>
          <p:pic>
            <p:nvPicPr>
              <p:cNvPr id="15" name="Graphic 14">
                <a:extLst>
                  <a:ext uri="{FF2B5EF4-FFF2-40B4-BE49-F238E27FC236}">
                    <a16:creationId xmlns:a16="http://schemas.microsoft.com/office/drawing/2014/main" id="{0B23C5E2-FAC7-4281-B99F-938F6F4491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09113" y="5486010"/>
                <a:ext cx="755645" cy="833815"/>
              </a:xfrm>
              <a:prstGeom prst="rect">
                <a:avLst/>
              </a:prstGeom>
            </p:spPr>
          </p:pic>
          <p:sp>
            <p:nvSpPr>
              <p:cNvPr id="16" name="Oval 15">
                <a:extLst>
                  <a:ext uri="{FF2B5EF4-FFF2-40B4-BE49-F238E27FC236}">
                    <a16:creationId xmlns:a16="http://schemas.microsoft.com/office/drawing/2014/main" id="{12DF0E7A-4D44-4B84-8D64-636A5FFAC7FB}"/>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A6896E79-F58F-4F72-95B2-BB488AC3717B}"/>
                </a:ext>
              </a:extLst>
            </p:cNvPr>
            <p:cNvGrpSpPr/>
            <p:nvPr/>
          </p:nvGrpSpPr>
          <p:grpSpPr>
            <a:xfrm>
              <a:off x="4196083" y="6750845"/>
              <a:ext cx="1620836" cy="1620836"/>
              <a:chOff x="4122503" y="5111005"/>
              <a:chExt cx="1620836" cy="1620836"/>
            </a:xfrm>
          </p:grpSpPr>
          <p:pic>
            <p:nvPicPr>
              <p:cNvPr id="13" name="Graphic 12">
                <a:extLst>
                  <a:ext uri="{FF2B5EF4-FFF2-40B4-BE49-F238E27FC236}">
                    <a16:creationId xmlns:a16="http://schemas.microsoft.com/office/drawing/2014/main" id="{E7689B7B-5629-40FA-9C5A-010748DCF6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2106" y="5476337"/>
                <a:ext cx="961618" cy="940249"/>
              </a:xfrm>
              <a:prstGeom prst="rect">
                <a:avLst/>
              </a:prstGeom>
            </p:spPr>
          </p:pic>
          <p:sp>
            <p:nvSpPr>
              <p:cNvPr id="14" name="Oval 13">
                <a:extLst>
                  <a:ext uri="{FF2B5EF4-FFF2-40B4-BE49-F238E27FC236}">
                    <a16:creationId xmlns:a16="http://schemas.microsoft.com/office/drawing/2014/main" id="{D2C5E5E6-D571-415E-B9E1-62A549FFC154}"/>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7F0F70B3-2E27-40E6-A600-A40FB8E2DCB7}"/>
                </a:ext>
              </a:extLst>
            </p:cNvPr>
            <p:cNvGrpSpPr/>
            <p:nvPr/>
          </p:nvGrpSpPr>
          <p:grpSpPr>
            <a:xfrm>
              <a:off x="6288883" y="6750845"/>
              <a:ext cx="1620836" cy="1620836"/>
              <a:chOff x="6215303" y="5111005"/>
              <a:chExt cx="1620836" cy="1620836"/>
            </a:xfrm>
          </p:grpSpPr>
          <p:pic>
            <p:nvPicPr>
              <p:cNvPr id="11" name="Graphic 10">
                <a:extLst>
                  <a:ext uri="{FF2B5EF4-FFF2-40B4-BE49-F238E27FC236}">
                    <a16:creationId xmlns:a16="http://schemas.microsoft.com/office/drawing/2014/main" id="{D5B4C242-1930-4588-B3DE-38A298664A6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07906" y="5489486"/>
                <a:ext cx="883772" cy="904088"/>
              </a:xfrm>
              <a:prstGeom prst="rect">
                <a:avLst/>
              </a:prstGeom>
            </p:spPr>
          </p:pic>
          <p:sp>
            <p:nvSpPr>
              <p:cNvPr id="12" name="Oval 11">
                <a:extLst>
                  <a:ext uri="{FF2B5EF4-FFF2-40B4-BE49-F238E27FC236}">
                    <a16:creationId xmlns:a16="http://schemas.microsoft.com/office/drawing/2014/main" id="{70A807A7-8E67-4F7F-AD34-CEE45003132F}"/>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64E71097-263A-4E0C-BDCC-9F54A85DE786}"/>
                </a:ext>
              </a:extLst>
            </p:cNvPr>
            <p:cNvGrpSpPr/>
            <p:nvPr/>
          </p:nvGrpSpPr>
          <p:grpSpPr>
            <a:xfrm>
              <a:off x="8391880" y="6750845"/>
              <a:ext cx="1620836" cy="1620836"/>
              <a:chOff x="8318300" y="5111005"/>
              <a:chExt cx="1620836" cy="1620836"/>
            </a:xfrm>
          </p:grpSpPr>
          <p:pic>
            <p:nvPicPr>
              <p:cNvPr id="9" name="Graphic 8">
                <a:extLst>
                  <a:ext uri="{FF2B5EF4-FFF2-40B4-BE49-F238E27FC236}">
                    <a16:creationId xmlns:a16="http://schemas.microsoft.com/office/drawing/2014/main" id="{FFA34ABF-12DC-4B2A-828C-C5899F3A392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20861" y="5564930"/>
                <a:ext cx="811110" cy="736525"/>
              </a:xfrm>
              <a:prstGeom prst="rect">
                <a:avLst/>
              </a:prstGeom>
            </p:spPr>
          </p:pic>
          <p:sp>
            <p:nvSpPr>
              <p:cNvPr id="10" name="Oval 9">
                <a:extLst>
                  <a:ext uri="{FF2B5EF4-FFF2-40B4-BE49-F238E27FC236}">
                    <a16:creationId xmlns:a16="http://schemas.microsoft.com/office/drawing/2014/main" id="{51EF5FA5-8EEB-427A-9B4F-52207A2429FE}"/>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7" name="Rectangle 16">
            <a:extLst>
              <a:ext uri="{FF2B5EF4-FFF2-40B4-BE49-F238E27FC236}">
                <a16:creationId xmlns:a16="http://schemas.microsoft.com/office/drawing/2014/main" id="{ABB137BB-AC70-4D17-AABC-FB5C8747B7C0}"/>
              </a:ext>
            </a:extLst>
          </p:cNvPr>
          <p:cNvSpPr/>
          <p:nvPr/>
        </p:nvSpPr>
        <p:spPr>
          <a:xfrm>
            <a:off x="4364183" y="4915263"/>
            <a:ext cx="5528370" cy="1515800"/>
          </a:xfrm>
          <a:prstGeom prst="rect">
            <a:avLst/>
          </a:prstGeom>
        </p:spPr>
        <p:txBody>
          <a:bodyPr wrap="square">
            <a:spAutoFit/>
          </a:bodyPr>
          <a:lstStyle/>
          <a:p>
            <a:pPr>
              <a:spcBef>
                <a:spcPts val="300"/>
              </a:spcBef>
              <a:spcAft>
                <a:spcPts val="1200"/>
              </a:spcAft>
            </a:pPr>
            <a:r>
              <a:rPr lang="en-AU" sz="1600" dirty="0">
                <a:latin typeface="Arial" panose="020B0604020202020204" pitchFamily="34" charset="0"/>
                <a:cs typeface="Arial" panose="020B0604020202020204" pitchFamily="34" charset="0"/>
              </a:rPr>
              <a:t>When we are asked to leave the room, I will check I haven’t left anything behind and go to the door. I will leave the room quietly and stay with my class. </a:t>
            </a:r>
          </a:p>
          <a:p>
            <a:pPr>
              <a:spcBef>
                <a:spcPts val="300"/>
              </a:spcBef>
              <a:spcAft>
                <a:spcPts val="1200"/>
              </a:spcAft>
            </a:pPr>
            <a:r>
              <a:rPr lang="en-AU" sz="1600" dirty="0">
                <a:latin typeface="Arial" panose="020B0604020202020204" pitchFamily="34" charset="0"/>
                <a:cs typeface="Arial" panose="020B0604020202020204" pitchFamily="34" charset="0"/>
              </a:rPr>
              <a:t>As I leave the room it will go from quiet to noisy again. I will say goodbye to the PEO Educator. </a:t>
            </a:r>
          </a:p>
        </p:txBody>
      </p:sp>
      <p:sp>
        <p:nvSpPr>
          <p:cNvPr id="20" name="TextBox 19">
            <a:extLst>
              <a:ext uri="{FF2B5EF4-FFF2-40B4-BE49-F238E27FC236}">
                <a16:creationId xmlns:a16="http://schemas.microsoft.com/office/drawing/2014/main" id="{1A287813-D458-4EFF-BE52-5EE975E8FB9C}"/>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PEO role-play program</a:t>
            </a:r>
          </a:p>
        </p:txBody>
      </p:sp>
      <p:pic>
        <p:nvPicPr>
          <p:cNvPr id="18" name="Picture 17">
            <a:extLst>
              <a:ext uri="{FF2B5EF4-FFF2-40B4-BE49-F238E27FC236}">
                <a16:creationId xmlns:a16="http://schemas.microsoft.com/office/drawing/2014/main" id="{EFDB0541-BF25-43EA-95AC-4E1E70923B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8362" y="-21927"/>
            <a:ext cx="7002545" cy="4801745"/>
          </a:xfrm>
          <a:prstGeom prst="rect">
            <a:avLst/>
          </a:prstGeom>
        </p:spPr>
      </p:pic>
    </p:spTree>
    <p:extLst>
      <p:ext uri="{BB962C8B-B14F-4D97-AF65-F5344CB8AC3E}">
        <p14:creationId xmlns:p14="http://schemas.microsoft.com/office/powerpoint/2010/main" val="245694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053B10-39E6-4B7D-B930-9FA8CB9616E4}"/>
              </a:ext>
            </a:extLst>
          </p:cNvPr>
          <p:cNvSpPr>
            <a:spLocks noGrp="1"/>
          </p:cNvSpPr>
          <p:nvPr>
            <p:ph type="body" idx="13"/>
          </p:nvPr>
        </p:nvSpPr>
        <p:spPr>
          <a:xfrm>
            <a:off x="687629" y="5862567"/>
            <a:ext cx="4744983" cy="796553"/>
          </a:xfrm>
        </p:spPr>
        <p:txBody>
          <a:bodyPr/>
          <a:lstStyle/>
          <a:p>
            <a:pPr algn="l"/>
            <a:r>
              <a:rPr lang="en-AU" sz="3800" b="1" dirty="0">
                <a:solidFill>
                  <a:schemeClr val="tx1"/>
                </a:solidFill>
                <a:latin typeface="Arial" panose="020B0604020202020204" pitchFamily="34" charset="0"/>
                <a:ea typeface="Calibri" panose="020F0502020204030204" pitchFamily="34" charset="0"/>
                <a:cs typeface="Arial" panose="020B0604020202020204" pitchFamily="34" charset="0"/>
              </a:rPr>
              <a:t>Finishing at Parliament House</a:t>
            </a:r>
            <a:endParaRPr lang="en-AU" sz="38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4" name="Rectangle 3">
            <a:extLst>
              <a:ext uri="{FF2B5EF4-FFF2-40B4-BE49-F238E27FC236}">
                <a16:creationId xmlns:a16="http://schemas.microsoft.com/office/drawing/2014/main" id="{5C1F7C6F-693A-4489-8799-DC8C67B2589C}"/>
              </a:ext>
            </a:extLst>
          </p:cNvPr>
          <p:cNvSpPr/>
          <p:nvPr/>
        </p:nvSpPr>
        <p:spPr>
          <a:xfrm>
            <a:off x="5710518" y="5367517"/>
            <a:ext cx="4456385" cy="830997"/>
          </a:xfrm>
          <a:prstGeom prst="rect">
            <a:avLst/>
          </a:prstGeom>
        </p:spPr>
        <p:txBody>
          <a:bodyPr wrap="square">
            <a:spAutoFit/>
          </a:bodyPr>
          <a:lstStyle/>
          <a:p>
            <a:pPr>
              <a:spcBef>
                <a:spcPts val="300"/>
              </a:spcBef>
              <a:spcAft>
                <a:spcPts val="1200"/>
              </a:spcAft>
            </a:pPr>
            <a:r>
              <a:rPr lang="en-AU" sz="1600" dirty="0">
                <a:latin typeface="Arial" panose="020B0604020202020204" pitchFamily="34" charset="0"/>
                <a:ea typeface="Calibri" panose="020F0502020204030204" pitchFamily="34" charset="0"/>
              </a:rPr>
              <a:t>After we have done all the things my teacher has planned, we will return to the Marble Foyer and then leave Parliament House.</a:t>
            </a:r>
            <a:endParaRPr lang="en-AU" sz="1600" dirty="0"/>
          </a:p>
        </p:txBody>
      </p:sp>
      <p:pic>
        <p:nvPicPr>
          <p:cNvPr id="5" name="Picture 4" descr="A picture containing building, porch&#10;&#10;Description automatically generated">
            <a:extLst>
              <a:ext uri="{FF2B5EF4-FFF2-40B4-BE49-F238E27FC236}">
                <a16:creationId xmlns:a16="http://schemas.microsoft.com/office/drawing/2014/main" id="{EAC8F8BB-C198-46B4-93C8-1836BDA745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8712" y="0"/>
            <a:ext cx="7118916" cy="4881542"/>
          </a:xfrm>
          <a:prstGeom prst="rect">
            <a:avLst/>
          </a:prstGeom>
        </p:spPr>
      </p:pic>
    </p:spTree>
    <p:extLst>
      <p:ext uri="{BB962C8B-B14F-4D97-AF65-F5344CB8AC3E}">
        <p14:creationId xmlns:p14="http://schemas.microsoft.com/office/powerpoint/2010/main" val="312276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7C52EB-DB21-489A-A10E-CE795BE0F7F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334627" y="1938765"/>
            <a:ext cx="5584431" cy="1402722"/>
          </a:xfrm>
          <a:prstGeom prst="rect">
            <a:avLst/>
          </a:prstGeom>
        </p:spPr>
      </p:pic>
      <p:grpSp>
        <p:nvGrpSpPr>
          <p:cNvPr id="3" name="Group 2">
            <a:extLst>
              <a:ext uri="{FF2B5EF4-FFF2-40B4-BE49-F238E27FC236}">
                <a16:creationId xmlns:a16="http://schemas.microsoft.com/office/drawing/2014/main" id="{8E5B1617-CE53-4713-B9B0-C9E24D0D7BB8}"/>
              </a:ext>
            </a:extLst>
          </p:cNvPr>
          <p:cNvGrpSpPr/>
          <p:nvPr/>
        </p:nvGrpSpPr>
        <p:grpSpPr>
          <a:xfrm>
            <a:off x="2079549" y="6750845"/>
            <a:ext cx="7933167" cy="1620836"/>
            <a:chOff x="2079549" y="6750845"/>
            <a:chExt cx="7933167" cy="1620836"/>
          </a:xfrm>
        </p:grpSpPr>
        <p:grpSp>
          <p:nvGrpSpPr>
            <p:cNvPr id="6" name="Group 5">
              <a:extLst>
                <a:ext uri="{FF2B5EF4-FFF2-40B4-BE49-F238E27FC236}">
                  <a16:creationId xmlns:a16="http://schemas.microsoft.com/office/drawing/2014/main" id="{ED8184D5-A39D-4FAA-AF2A-8ADAF22A62BF}"/>
                </a:ext>
              </a:extLst>
            </p:cNvPr>
            <p:cNvGrpSpPr/>
            <p:nvPr/>
          </p:nvGrpSpPr>
          <p:grpSpPr>
            <a:xfrm>
              <a:off x="2079549" y="6750845"/>
              <a:ext cx="1620836" cy="1620836"/>
              <a:chOff x="2005969" y="5111005"/>
              <a:chExt cx="1620836" cy="1620836"/>
            </a:xfrm>
          </p:grpSpPr>
          <p:pic>
            <p:nvPicPr>
              <p:cNvPr id="22" name="Graphic 21">
                <a:extLst>
                  <a:ext uri="{FF2B5EF4-FFF2-40B4-BE49-F238E27FC236}">
                    <a16:creationId xmlns:a16="http://schemas.microsoft.com/office/drawing/2014/main" id="{74C7987F-082D-4D59-9E48-045D38FAAD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09113" y="5486010"/>
                <a:ext cx="755645" cy="833815"/>
              </a:xfrm>
              <a:prstGeom prst="rect">
                <a:avLst/>
              </a:prstGeom>
            </p:spPr>
          </p:pic>
          <p:sp>
            <p:nvSpPr>
              <p:cNvPr id="5" name="Oval 4">
                <a:extLst>
                  <a:ext uri="{FF2B5EF4-FFF2-40B4-BE49-F238E27FC236}">
                    <a16:creationId xmlns:a16="http://schemas.microsoft.com/office/drawing/2014/main" id="{2945CBAD-C1E6-46E1-85FD-42E1D27AE60D}"/>
                  </a:ext>
                </a:extLst>
              </p:cNvPr>
              <p:cNvSpPr/>
              <p:nvPr/>
            </p:nvSpPr>
            <p:spPr>
              <a:xfrm>
                <a:off x="2005969" y="5111005"/>
                <a:ext cx="1620836" cy="162083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1C826098-6F4C-44DA-98E7-EDBEB8E05220}"/>
                </a:ext>
              </a:extLst>
            </p:cNvPr>
            <p:cNvGrpSpPr/>
            <p:nvPr/>
          </p:nvGrpSpPr>
          <p:grpSpPr>
            <a:xfrm>
              <a:off x="4196083" y="6750845"/>
              <a:ext cx="1620836" cy="1620836"/>
              <a:chOff x="4122503" y="5111005"/>
              <a:chExt cx="1620836" cy="1620836"/>
            </a:xfrm>
          </p:grpSpPr>
          <p:pic>
            <p:nvPicPr>
              <p:cNvPr id="20" name="Graphic 19">
                <a:extLst>
                  <a:ext uri="{FF2B5EF4-FFF2-40B4-BE49-F238E27FC236}">
                    <a16:creationId xmlns:a16="http://schemas.microsoft.com/office/drawing/2014/main" id="{E5FBE821-34F2-4972-A899-9636C6CF4F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2106" y="5476337"/>
                <a:ext cx="961618" cy="940249"/>
              </a:xfrm>
              <a:prstGeom prst="rect">
                <a:avLst/>
              </a:prstGeom>
            </p:spPr>
          </p:pic>
          <p:sp>
            <p:nvSpPr>
              <p:cNvPr id="23" name="Oval 22">
                <a:extLst>
                  <a:ext uri="{FF2B5EF4-FFF2-40B4-BE49-F238E27FC236}">
                    <a16:creationId xmlns:a16="http://schemas.microsoft.com/office/drawing/2014/main" id="{8472F867-B656-48D8-9C0F-632FC8A54208}"/>
                  </a:ext>
                </a:extLst>
              </p:cNvPr>
              <p:cNvSpPr/>
              <p:nvPr/>
            </p:nvSpPr>
            <p:spPr>
              <a:xfrm>
                <a:off x="4122503" y="5111005"/>
                <a:ext cx="1620836" cy="162083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BAC5F0C1-4987-48E4-BF3B-D8378CA62BC4}"/>
                </a:ext>
              </a:extLst>
            </p:cNvPr>
            <p:cNvGrpSpPr/>
            <p:nvPr/>
          </p:nvGrpSpPr>
          <p:grpSpPr>
            <a:xfrm>
              <a:off x="6288883" y="6750845"/>
              <a:ext cx="1620836" cy="1620836"/>
              <a:chOff x="6215303" y="5111005"/>
              <a:chExt cx="1620836" cy="1620836"/>
            </a:xfrm>
          </p:grpSpPr>
          <p:pic>
            <p:nvPicPr>
              <p:cNvPr id="21" name="Graphic 20">
                <a:extLst>
                  <a:ext uri="{FF2B5EF4-FFF2-40B4-BE49-F238E27FC236}">
                    <a16:creationId xmlns:a16="http://schemas.microsoft.com/office/drawing/2014/main" id="{2D6B3658-B7CA-42C8-83C3-03EDB539BCB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07906" y="5489486"/>
                <a:ext cx="883772" cy="904088"/>
              </a:xfrm>
              <a:prstGeom prst="rect">
                <a:avLst/>
              </a:prstGeom>
            </p:spPr>
          </p:pic>
          <p:sp>
            <p:nvSpPr>
              <p:cNvPr id="24" name="Oval 23">
                <a:extLst>
                  <a:ext uri="{FF2B5EF4-FFF2-40B4-BE49-F238E27FC236}">
                    <a16:creationId xmlns:a16="http://schemas.microsoft.com/office/drawing/2014/main" id="{C35AEF67-C164-425F-84EA-5AE7FCA6CB83}"/>
                  </a:ext>
                </a:extLst>
              </p:cNvPr>
              <p:cNvSpPr/>
              <p:nvPr/>
            </p:nvSpPr>
            <p:spPr>
              <a:xfrm>
                <a:off x="6215303" y="5111005"/>
                <a:ext cx="1620836" cy="162083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6" name="Group 25">
              <a:extLst>
                <a:ext uri="{FF2B5EF4-FFF2-40B4-BE49-F238E27FC236}">
                  <a16:creationId xmlns:a16="http://schemas.microsoft.com/office/drawing/2014/main" id="{D7838ECC-054E-4858-8BD9-11AEB64D5B81}"/>
                </a:ext>
              </a:extLst>
            </p:cNvPr>
            <p:cNvGrpSpPr/>
            <p:nvPr/>
          </p:nvGrpSpPr>
          <p:grpSpPr>
            <a:xfrm>
              <a:off x="8391880" y="6750845"/>
              <a:ext cx="1620836" cy="1620836"/>
              <a:chOff x="8318300" y="5111005"/>
              <a:chExt cx="1620836" cy="1620836"/>
            </a:xfrm>
          </p:grpSpPr>
          <p:pic>
            <p:nvPicPr>
              <p:cNvPr id="19" name="Graphic 18">
                <a:extLst>
                  <a:ext uri="{FF2B5EF4-FFF2-40B4-BE49-F238E27FC236}">
                    <a16:creationId xmlns:a16="http://schemas.microsoft.com/office/drawing/2014/main" id="{648335B0-BF65-41E9-B466-609A2D213B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20861" y="5564930"/>
                <a:ext cx="811110" cy="736525"/>
              </a:xfrm>
              <a:prstGeom prst="rect">
                <a:avLst/>
              </a:prstGeom>
            </p:spPr>
          </p:pic>
          <p:sp>
            <p:nvSpPr>
              <p:cNvPr id="25" name="Oval 24">
                <a:extLst>
                  <a:ext uri="{FF2B5EF4-FFF2-40B4-BE49-F238E27FC236}">
                    <a16:creationId xmlns:a16="http://schemas.microsoft.com/office/drawing/2014/main" id="{96D0CA5F-9BDB-4A60-82E9-18CFE626F9B8}"/>
                  </a:ext>
                </a:extLst>
              </p:cNvPr>
              <p:cNvSpPr/>
              <p:nvPr/>
            </p:nvSpPr>
            <p:spPr>
              <a:xfrm>
                <a:off x="8318300" y="5111005"/>
                <a:ext cx="1620836" cy="162083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7" name="Subtitle 2">
            <a:extLst>
              <a:ext uri="{FF2B5EF4-FFF2-40B4-BE49-F238E27FC236}">
                <a16:creationId xmlns:a16="http://schemas.microsoft.com/office/drawing/2014/main" id="{91A3C025-76FF-48F0-B3E7-929FB3A87E9A}"/>
              </a:ext>
            </a:extLst>
          </p:cNvPr>
          <p:cNvSpPr txBox="1">
            <a:spLocks/>
          </p:cNvSpPr>
          <p:nvPr/>
        </p:nvSpPr>
        <p:spPr>
          <a:xfrm>
            <a:off x="3166098" y="3991852"/>
            <a:ext cx="5859804" cy="1054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6600" dirty="0">
                <a:latin typeface="Arial" panose="020B0604020202020204" pitchFamily="34" charset="0"/>
                <a:cs typeface="Arial" panose="020B0604020202020204" pitchFamily="34" charset="0"/>
              </a:rPr>
              <a:t>peo.gov.au</a:t>
            </a:r>
          </a:p>
        </p:txBody>
      </p:sp>
    </p:spTree>
    <p:extLst>
      <p:ext uri="{BB962C8B-B14F-4D97-AF65-F5344CB8AC3E}">
        <p14:creationId xmlns:p14="http://schemas.microsoft.com/office/powerpoint/2010/main" val="130426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884" y="4137689"/>
            <a:ext cx="3290887" cy="2704201"/>
          </a:xfrm>
        </p:spPr>
        <p:txBody>
          <a:bodyPr vert="horz" lIns="91440" tIns="45720" rIns="91440" bIns="45720" rtlCol="0" anchor="ctr">
            <a:normAutofit/>
          </a:bodyPr>
          <a:lstStyle/>
          <a:p>
            <a:r>
              <a:rPr lang="en-US" sz="3800" dirty="0">
                <a:latin typeface="Arial" panose="020B0604020202020204" pitchFamily="34" charset="0"/>
                <a:cs typeface="Arial" panose="020B0604020202020204" pitchFamily="34" charset="0"/>
              </a:rPr>
              <a:t>Arriving at Parliament House</a:t>
            </a:r>
            <a:br>
              <a:rPr lang="en-US" sz="3800" dirty="0"/>
            </a:br>
            <a:endParaRPr lang="en-US" sz="3800" dirty="0"/>
          </a:p>
        </p:txBody>
      </p:sp>
      <p:pic>
        <p:nvPicPr>
          <p:cNvPr id="18" name="Picture 17">
            <a:extLst>
              <a:ext uri="{FF2B5EF4-FFF2-40B4-BE49-F238E27FC236}">
                <a16:creationId xmlns:a16="http://schemas.microsoft.com/office/drawing/2014/main" id="{6DC541AB-7239-4948-8AC0-5C7BD72E5FA6}"/>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0" y="-127810"/>
            <a:ext cx="12191980" cy="404454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Content Placeholder 2"/>
          <p:cNvSpPr>
            <a:spLocks noGrp="1"/>
          </p:cNvSpPr>
          <p:nvPr>
            <p:ph sz="half" idx="1"/>
          </p:nvPr>
        </p:nvSpPr>
        <p:spPr>
          <a:xfrm>
            <a:off x="3936520" y="3916735"/>
            <a:ext cx="6700103" cy="2704201"/>
          </a:xfrm>
        </p:spPr>
        <p:txBody>
          <a:bodyPr vert="horz" lIns="91440" tIns="45720" rIns="91440" bIns="45720" rtlCol="0" anchor="ctr">
            <a:noAutofit/>
          </a:bodyPr>
          <a:lstStyle/>
          <a:p>
            <a:pPr marL="0" indent="0">
              <a:spcAft>
                <a:spcPts val="1200"/>
              </a:spcAft>
              <a:buNone/>
            </a:pPr>
            <a:r>
              <a:rPr lang="en-US" sz="1600" dirty="0">
                <a:latin typeface="Arial" panose="020B0604020202020204" pitchFamily="34" charset="0"/>
                <a:cs typeface="Arial" panose="020B0604020202020204" pitchFamily="34" charset="0"/>
              </a:rPr>
              <a:t>Parliament House is a big, important building. It can seem a little scary but I am welcome here. </a:t>
            </a:r>
          </a:p>
          <a:p>
            <a:pPr marL="0" indent="0">
              <a:spcAft>
                <a:spcPts val="1200"/>
              </a:spcAft>
              <a:buNone/>
            </a:pPr>
            <a:r>
              <a:rPr lang="en-US" sz="1600" dirty="0">
                <a:latin typeface="Arial" panose="020B0604020202020204" pitchFamily="34" charset="0"/>
                <a:cs typeface="Arial" panose="020B0604020202020204" pitchFamily="34" charset="0"/>
              </a:rPr>
              <a:t>My class may have to wait outside before we go in. That’s okay because I can talk to my friends or look at the building and people around me. </a:t>
            </a:r>
          </a:p>
          <a:p>
            <a:pPr marL="0" indent="0">
              <a:spcAft>
                <a:spcPts val="1200"/>
              </a:spcAft>
              <a:buNone/>
            </a:pPr>
            <a:r>
              <a:rPr lang="en-US" sz="1600" dirty="0">
                <a:latin typeface="Arial" panose="020B0604020202020204" pitchFamily="34" charset="0"/>
                <a:cs typeface="Arial" panose="020B0604020202020204" pitchFamily="34" charset="0"/>
              </a:rPr>
              <a:t>There may be other schools and adults waiting to go into the building.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It is ok if I ask my teacher if I can stand away from all the people.</a:t>
            </a:r>
          </a:p>
          <a:p>
            <a:pPr marL="0" indent="0">
              <a:spcAft>
                <a:spcPts val="1200"/>
              </a:spcAft>
              <a:buNone/>
            </a:pPr>
            <a:r>
              <a:rPr lang="en-US" sz="1600" dirty="0">
                <a:latin typeface="Arial" panose="020B0604020202020204" pitchFamily="34" charset="0"/>
                <a:cs typeface="Arial" panose="020B0604020202020204" pitchFamily="34" charset="0"/>
              </a:rPr>
              <a:t>I might see police officers. They are here to protect me and everyone else coming to Parliament House. </a:t>
            </a:r>
            <a:endParaRPr lang="en-US" sz="16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07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488" y="1592637"/>
            <a:ext cx="5349875" cy="379546"/>
          </a:xfrm>
        </p:spPr>
        <p:txBody>
          <a:bodyPr vert="horz" lIns="91440" tIns="45720" rIns="91440" bIns="45720" rtlCol="0" anchor="b">
            <a:normAutofit fontScale="90000"/>
          </a:bodyPr>
          <a:lstStyle/>
          <a:p>
            <a:br>
              <a:rPr lang="en-US" sz="3600" kern="1200" dirty="0">
                <a:solidFill>
                  <a:schemeClr val="tx1"/>
                </a:solidFill>
                <a:latin typeface="Arial" panose="020B0604020202020204" pitchFamily="34" charset="0"/>
                <a:cs typeface="Arial" panose="020B0604020202020204" pitchFamily="34" charset="0"/>
              </a:rPr>
            </a:br>
            <a:br>
              <a:rPr lang="en-US" sz="3600" kern="1200" dirty="0">
                <a:solidFill>
                  <a:schemeClr val="tx1"/>
                </a:solidFill>
                <a:latin typeface="Arial" panose="020B0604020202020204" pitchFamily="34" charset="0"/>
                <a:cs typeface="Arial" panose="020B0604020202020204" pitchFamily="34" charset="0"/>
              </a:rPr>
            </a:br>
            <a:r>
              <a:rPr lang="en-US" sz="4200" dirty="0">
                <a:latin typeface="Arial" panose="020B0604020202020204" pitchFamily="34" charset="0"/>
                <a:cs typeface="Arial" panose="020B0604020202020204" pitchFamily="34" charset="0"/>
              </a:rPr>
              <a:t>Passing through security</a:t>
            </a:r>
            <a:endParaRPr lang="en-US" sz="4200" kern="1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84575" y="2105684"/>
            <a:ext cx="4665972" cy="3944389"/>
          </a:xfrm>
        </p:spPr>
        <p:txBody>
          <a:bodyPr vert="horz" lIns="91440" tIns="45720" rIns="91440" bIns="45720" rtlCol="0" anchor="t">
            <a:normAutofit/>
          </a:bodyPr>
          <a:lstStyle/>
          <a:p>
            <a:pPr marL="0" indent="0">
              <a:spcAft>
                <a:spcPts val="1200"/>
              </a:spcAft>
              <a:buNone/>
            </a:pPr>
            <a:r>
              <a:rPr lang="en-US" sz="1600" dirty="0">
                <a:latin typeface="Arial" panose="020B0604020202020204" pitchFamily="34" charset="0"/>
                <a:cs typeface="Arial" panose="020B0604020202020204" pitchFamily="34" charset="0"/>
              </a:rPr>
              <a:t>My class will line up and wait our turn to go through the security screening one at a time. If I have a bag or anything metal like a camera, belt or puffer, I will need to put it in a white tray to go through the scanner. I will get it back on the other side of the scanner.</a:t>
            </a:r>
          </a:p>
          <a:p>
            <a:pPr marL="0" indent="0">
              <a:spcAft>
                <a:spcPts val="1200"/>
              </a:spcAft>
              <a:buNone/>
            </a:pPr>
            <a:r>
              <a:rPr lang="en-US" sz="1600" dirty="0">
                <a:latin typeface="Arial" panose="020B0604020202020204" pitchFamily="34" charset="0"/>
                <a:cs typeface="Arial" panose="020B0604020202020204" pitchFamily="34" charset="0"/>
              </a:rPr>
              <a:t>Security officers wearing uniforms will be there. They know what to do and will help me with what I need to do. I will follow the directions of the security officers. </a:t>
            </a:r>
          </a:p>
          <a:p>
            <a:pPr marL="0" indent="0">
              <a:spcAft>
                <a:spcPts val="1200"/>
              </a:spcAft>
              <a:buNone/>
            </a:pPr>
            <a:r>
              <a:rPr lang="en-US" sz="1600" dirty="0">
                <a:latin typeface="Arial" panose="020B0604020202020204" pitchFamily="34" charset="0"/>
                <a:cs typeface="Arial" panose="020B0604020202020204" pitchFamily="34" charset="0"/>
              </a:rPr>
              <a:t>It might be noisy in this space. The machines beep all the time! This is okay.</a:t>
            </a:r>
          </a:p>
        </p:txBody>
      </p:sp>
      <p:pic>
        <p:nvPicPr>
          <p:cNvPr id="7" name="Picture 6">
            <a:extLst>
              <a:ext uri="{FF2B5EF4-FFF2-40B4-BE49-F238E27FC236}">
                <a16:creationId xmlns:a16="http://schemas.microsoft.com/office/drawing/2014/main" id="{9475FBB5-B574-433A-913E-083B6790D53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075879" y="1015902"/>
            <a:ext cx="5116121" cy="5623685"/>
          </a:xfrm>
          <a:prstGeom prst="rect">
            <a:avLst/>
          </a:prstGeom>
        </p:spPr>
      </p:pic>
      <p:sp>
        <p:nvSpPr>
          <p:cNvPr id="9" name="TextBox 8">
            <a:extLst>
              <a:ext uri="{FF2B5EF4-FFF2-40B4-BE49-F238E27FC236}">
                <a16:creationId xmlns:a16="http://schemas.microsoft.com/office/drawing/2014/main" id="{4D25E196-1DA3-4A7E-907C-DBBF6E6EB6CD}"/>
              </a:ext>
            </a:extLst>
          </p:cNvPr>
          <p:cNvSpPr txBox="1"/>
          <p:nvPr/>
        </p:nvSpPr>
        <p:spPr>
          <a:xfrm>
            <a:off x="4241890" y="5670527"/>
            <a:ext cx="2751512" cy="379546"/>
          </a:xfrm>
          <a:prstGeom prst="rect">
            <a:avLst/>
          </a:prstGeom>
        </p:spPr>
        <p:txBody>
          <a:bodyPr vert="horz" wrap="square" lIns="91440" tIns="45720" rIns="91440" bIns="45720" rtlCol="0">
            <a:noAutofit/>
          </a:bodyPr>
          <a:lstStyle/>
          <a:p>
            <a:pPr marL="0" indent="0" algn="r">
              <a:buNone/>
            </a:pPr>
            <a:r>
              <a:rPr lang="en-AU" sz="1200" dirty="0">
                <a:latin typeface="Arial" panose="020B0604020202020204" pitchFamily="34" charset="0"/>
                <a:cs typeface="Arial" panose="020B0604020202020204" pitchFamily="34" charset="0"/>
              </a:rPr>
              <a:t>Note: this is not a picture of the security screening at Parliament House. The machines and what people are doing in the picture are similar to Parliament House.  </a:t>
            </a:r>
          </a:p>
        </p:txBody>
      </p:sp>
    </p:spTree>
    <p:extLst>
      <p:ext uri="{BB962C8B-B14F-4D97-AF65-F5344CB8AC3E}">
        <p14:creationId xmlns:p14="http://schemas.microsoft.com/office/powerpoint/2010/main" val="233483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FF5C-CAE0-4233-9DAA-6530D745E465}"/>
              </a:ext>
            </a:extLst>
          </p:cNvPr>
          <p:cNvSpPr>
            <a:spLocks noGrp="1"/>
          </p:cNvSpPr>
          <p:nvPr>
            <p:ph type="title"/>
          </p:nvPr>
        </p:nvSpPr>
        <p:spPr>
          <a:xfrm>
            <a:off x="838200" y="940250"/>
            <a:ext cx="10515600" cy="379546"/>
          </a:xfrm>
        </p:spPr>
        <p:txBody>
          <a:bodyPr/>
          <a:lstStyle/>
          <a:p>
            <a:r>
              <a:rPr lang="en-AU" sz="3800" dirty="0">
                <a:latin typeface="Arial" panose="020B0604020202020204" pitchFamily="34" charset="0"/>
                <a:cs typeface="Arial" panose="020B0604020202020204" pitchFamily="34" charset="0"/>
              </a:rPr>
              <a:t>Keeping us healthy</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266B56-4AF1-4DF8-8B1F-9A63FD9146B8}"/>
              </a:ext>
            </a:extLst>
          </p:cNvPr>
          <p:cNvSpPr>
            <a:spLocks noGrp="1"/>
          </p:cNvSpPr>
          <p:nvPr>
            <p:ph sz="half" idx="1"/>
          </p:nvPr>
        </p:nvSpPr>
        <p:spPr>
          <a:xfrm>
            <a:off x="838200" y="1828800"/>
            <a:ext cx="4428565" cy="3966882"/>
          </a:xfrm>
        </p:spPr>
        <p:txBody>
          <a:bodyPr/>
          <a:lstStyle/>
          <a:p>
            <a:pPr marL="0" indent="0">
              <a:spcAft>
                <a:spcPts val="1200"/>
              </a:spcAft>
              <a:buNone/>
            </a:pPr>
            <a:r>
              <a:rPr lang="en-US" sz="1600" dirty="0">
                <a:latin typeface="Arial" panose="020B0604020202020204" pitchFamily="34" charset="0"/>
                <a:cs typeface="Arial" panose="020B0604020202020204" pitchFamily="34" charset="0"/>
              </a:rPr>
              <a:t>To help keep everyone at Parliament House healthy, I will sanitise my hands. My class will be told how we can help keep ourselves and everyone else in Parliament House safe. </a:t>
            </a:r>
          </a:p>
        </p:txBody>
      </p:sp>
      <p:pic>
        <p:nvPicPr>
          <p:cNvPr id="8" name="Picture 7" descr="A picture containing person, standing, group, people&#10;&#10;Description automatically generated">
            <a:extLst>
              <a:ext uri="{FF2B5EF4-FFF2-40B4-BE49-F238E27FC236}">
                <a16:creationId xmlns:a16="http://schemas.microsoft.com/office/drawing/2014/main" id="{AC3B31E9-BE66-4B72-9AA2-95B8D658B2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047944"/>
            <a:ext cx="5898118" cy="4219857"/>
          </a:xfrm>
          <a:prstGeom prst="rect">
            <a:avLst/>
          </a:prstGeom>
        </p:spPr>
      </p:pic>
    </p:spTree>
    <p:extLst>
      <p:ext uri="{BB962C8B-B14F-4D97-AF65-F5344CB8AC3E}">
        <p14:creationId xmlns:p14="http://schemas.microsoft.com/office/powerpoint/2010/main" val="332781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1447-3E84-4458-BCE9-984CF9EE58C8}"/>
              </a:ext>
            </a:extLst>
          </p:cNvPr>
          <p:cNvSpPr>
            <a:spLocks noGrp="1"/>
          </p:cNvSpPr>
          <p:nvPr>
            <p:ph type="title"/>
          </p:nvPr>
        </p:nvSpPr>
        <p:spPr>
          <a:xfrm>
            <a:off x="824757" y="4212504"/>
            <a:ext cx="3290887" cy="2704201"/>
          </a:xfrm>
        </p:spPr>
        <p:txBody>
          <a:bodyPr vert="horz" lIns="91440" tIns="45720" rIns="91440" bIns="45720" rtlCol="0" anchor="ctr">
            <a:normAutofit/>
          </a:bodyPr>
          <a:lstStyle/>
          <a:p>
            <a:r>
              <a:rPr lang="en-US" sz="3800" dirty="0">
                <a:latin typeface="Arial" panose="020B0604020202020204" pitchFamily="34" charset="0"/>
                <a:cs typeface="Arial" panose="020B0604020202020204" pitchFamily="34" charset="0"/>
              </a:rPr>
              <a:t>Waiting in the Marble Foyer</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p:txBody>
      </p:sp>
      <p:pic>
        <p:nvPicPr>
          <p:cNvPr id="5" name="Content Placeholder 4" descr="Quick Guide: 10 Highlights of Visiting Parliament House - Canberra">
            <a:extLst>
              <a:ext uri="{FF2B5EF4-FFF2-40B4-BE49-F238E27FC236}">
                <a16:creationId xmlns:a16="http://schemas.microsoft.com/office/drawing/2014/main" id="{B0931CBC-EADA-48A6-99FF-7ECFCDECCE75}"/>
              </a:ext>
            </a:extLst>
          </p:cNvPr>
          <p:cNvPicPr>
            <a:picLocks noGrp="1"/>
          </p:cNvPicPr>
          <p:nvPr>
            <p:ph sz="half" idx="2"/>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09111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Content Placeholder 2">
            <a:extLst>
              <a:ext uri="{FF2B5EF4-FFF2-40B4-BE49-F238E27FC236}">
                <a16:creationId xmlns:a16="http://schemas.microsoft.com/office/drawing/2014/main" id="{66E1F85E-0761-4780-87F8-F77B89A36587}"/>
              </a:ext>
            </a:extLst>
          </p:cNvPr>
          <p:cNvSpPr>
            <a:spLocks noGrp="1"/>
          </p:cNvSpPr>
          <p:nvPr>
            <p:ph sz="half" idx="1"/>
          </p:nvPr>
        </p:nvSpPr>
        <p:spPr>
          <a:xfrm>
            <a:off x="4223983" y="4173546"/>
            <a:ext cx="6107842" cy="2704201"/>
          </a:xfrm>
        </p:spPr>
        <p:txBody>
          <a:bodyPr vert="horz" lIns="91440" tIns="45720" rIns="91440" bIns="45720" rtlCol="0" anchor="ctr">
            <a:normAutofit/>
          </a:bodyPr>
          <a:lstStyle/>
          <a:p>
            <a:pPr marL="0" indent="0">
              <a:spcAft>
                <a:spcPts val="1200"/>
              </a:spcAft>
              <a:buNone/>
            </a:pPr>
            <a:r>
              <a:rPr lang="en-US" sz="1600" dirty="0">
                <a:latin typeface="Arial" panose="020B0604020202020204" pitchFamily="34" charset="0"/>
                <a:cs typeface="Arial" panose="020B0604020202020204" pitchFamily="34" charset="0"/>
              </a:rPr>
              <a:t>The Marble Foyer is very big, with high ceilings and a shiny floor. I will see lots of different people and other school groups here. Loud noises echo in the Foyer and it can be noisy. I will try to use my indoor voice.</a:t>
            </a:r>
          </a:p>
          <a:p>
            <a:pPr marL="0" indent="0">
              <a:spcAft>
                <a:spcPts val="1200"/>
              </a:spcAft>
              <a:buNone/>
            </a:pPr>
            <a:r>
              <a:rPr lang="en-US" sz="1600" dirty="0">
                <a:latin typeface="Arial" panose="020B0604020202020204" pitchFamily="34" charset="0"/>
                <a:cs typeface="Arial" panose="020B0604020202020204" pitchFamily="34" charset="0"/>
              </a:rPr>
              <a:t>My class may need to wait. I will stay with my teacher and my class. My teacher knows what we are going to do and when.</a:t>
            </a:r>
          </a:p>
          <a:p>
            <a:pPr>
              <a:lnSpc>
                <a:spcPct val="90000"/>
              </a:lnSpc>
            </a:pPr>
            <a:endParaRPr lang="en-US" sz="1900" dirty="0"/>
          </a:p>
        </p:txBody>
      </p:sp>
    </p:spTree>
    <p:extLst>
      <p:ext uri="{BB962C8B-B14F-4D97-AF65-F5344CB8AC3E}">
        <p14:creationId xmlns:p14="http://schemas.microsoft.com/office/powerpoint/2010/main" val="278624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FF5C-CAE0-4233-9DAA-6530D745E465}"/>
              </a:ext>
            </a:extLst>
          </p:cNvPr>
          <p:cNvSpPr>
            <a:spLocks noGrp="1"/>
          </p:cNvSpPr>
          <p:nvPr>
            <p:ph type="title"/>
          </p:nvPr>
        </p:nvSpPr>
        <p:spPr>
          <a:xfrm>
            <a:off x="838200" y="940250"/>
            <a:ext cx="10515600" cy="379546"/>
          </a:xfrm>
        </p:spPr>
        <p:txBody>
          <a:bodyPr/>
          <a:lstStyle/>
          <a:p>
            <a:r>
              <a:rPr lang="en-AU" sz="3800" dirty="0">
                <a:latin typeface="Arial" panose="020B0604020202020204" pitchFamily="34" charset="0"/>
                <a:cs typeface="Arial" panose="020B0604020202020204" pitchFamily="34" charset="0"/>
              </a:rPr>
              <a:t>Ringing bells</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266B56-4AF1-4DF8-8B1F-9A63FD9146B8}"/>
              </a:ext>
            </a:extLst>
          </p:cNvPr>
          <p:cNvSpPr>
            <a:spLocks noGrp="1"/>
          </p:cNvSpPr>
          <p:nvPr>
            <p:ph sz="half" idx="1"/>
          </p:nvPr>
        </p:nvSpPr>
        <p:spPr>
          <a:xfrm>
            <a:off x="838200" y="1828800"/>
            <a:ext cx="4428565" cy="3966882"/>
          </a:xfrm>
        </p:spPr>
        <p:txBody>
          <a:bodyPr/>
          <a:lstStyle/>
          <a:p>
            <a:pPr marL="0" indent="0">
              <a:spcAft>
                <a:spcPts val="1200"/>
              </a:spcAft>
              <a:buNone/>
            </a:pPr>
            <a:r>
              <a:rPr lang="en-AU" sz="1600" dirty="0">
                <a:latin typeface="Arial" panose="020B0604020202020204" pitchFamily="34" charset="0"/>
                <a:cs typeface="Arial" panose="020B0604020202020204" pitchFamily="34" charset="0"/>
              </a:rPr>
              <a:t>When I am in Parliament House, I might hear bells ringing, and see red and green lights flashing on the clocks. The bells usually ring for 4 minutes, which can seem like a long time!</a:t>
            </a:r>
          </a:p>
          <a:p>
            <a:endParaRPr lang="en-AU" dirty="0"/>
          </a:p>
        </p:txBody>
      </p:sp>
      <p:pic>
        <p:nvPicPr>
          <p:cNvPr id="5" name="Content Placeholder 4" descr="Clock at Parliament House with red Senate and green House of Representatives lights showing.">
            <a:extLst>
              <a:ext uri="{FF2B5EF4-FFF2-40B4-BE49-F238E27FC236}">
                <a16:creationId xmlns:a16="http://schemas.microsoft.com/office/drawing/2014/main" id="{5F1B7159-AEC2-44A9-A248-3018D570A92C}"/>
              </a:ext>
            </a:extLst>
          </p:cNvPr>
          <p:cNvPicPr>
            <a:picLocks noGrp="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095999" y="1130023"/>
            <a:ext cx="6108403" cy="4900040"/>
          </a:xfrm>
          <a:prstGeom prst="rect">
            <a:avLst/>
          </a:prstGeom>
          <a:noFill/>
          <a:ln>
            <a:noFill/>
          </a:ln>
        </p:spPr>
      </p:pic>
    </p:spTree>
    <p:extLst>
      <p:ext uri="{BB962C8B-B14F-4D97-AF65-F5344CB8AC3E}">
        <p14:creationId xmlns:p14="http://schemas.microsoft.com/office/powerpoint/2010/main" val="426575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1A5F986-90D1-4FB2-A72F-A66F0DD28E93}"/>
              </a:ext>
            </a:extLst>
          </p:cNvPr>
          <p:cNvSpPr>
            <a:spLocks noGrp="1"/>
          </p:cNvSpPr>
          <p:nvPr>
            <p:ph type="title"/>
          </p:nvPr>
        </p:nvSpPr>
        <p:spPr>
          <a:xfrm>
            <a:off x="806826" y="671509"/>
            <a:ext cx="10515600" cy="1141098"/>
          </a:xfrm>
        </p:spPr>
        <p:txBody>
          <a:bodyPr vert="horz" lIns="91440" tIns="45720" rIns="91440" bIns="45720" rtlCol="0" anchor="ctr">
            <a:normAutofit/>
          </a:bodyPr>
          <a:lstStyle/>
          <a:p>
            <a:r>
              <a:rPr lang="en-US" sz="3800" kern="1200" dirty="0">
                <a:latin typeface="Arial" panose="020B0604020202020204" pitchFamily="34" charset="0"/>
                <a:cs typeface="Arial" panose="020B0604020202020204" pitchFamily="34" charset="0"/>
              </a:rPr>
              <a:t>Who can I ask for help?</a:t>
            </a:r>
          </a:p>
        </p:txBody>
      </p:sp>
      <p:pic>
        <p:nvPicPr>
          <p:cNvPr id="3" name="Picture 2">
            <a:extLst>
              <a:ext uri="{FF2B5EF4-FFF2-40B4-BE49-F238E27FC236}">
                <a16:creationId xmlns:a16="http://schemas.microsoft.com/office/drawing/2014/main" id="{6B5A9422-129F-4FA0-BC72-6DC439F754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059" y="1802557"/>
            <a:ext cx="3052820" cy="4784725"/>
          </a:xfrm>
          <a:prstGeom prst="rect">
            <a:avLst/>
          </a:prstGeom>
        </p:spPr>
      </p:pic>
      <p:sp>
        <p:nvSpPr>
          <p:cNvPr id="12" name="TextBox 11">
            <a:extLst>
              <a:ext uri="{FF2B5EF4-FFF2-40B4-BE49-F238E27FC236}">
                <a16:creationId xmlns:a16="http://schemas.microsoft.com/office/drawing/2014/main" id="{832A8911-7D23-4037-8D22-BDE7C070D528}"/>
              </a:ext>
            </a:extLst>
          </p:cNvPr>
          <p:cNvSpPr txBox="1"/>
          <p:nvPr/>
        </p:nvSpPr>
        <p:spPr>
          <a:xfrm>
            <a:off x="838200" y="5163670"/>
            <a:ext cx="3030538" cy="1423614"/>
          </a:xfrm>
          <a:prstGeom prst="rect">
            <a:avLst/>
          </a:prstGeom>
          <a:solidFill>
            <a:srgbClr val="000000">
              <a:alpha val="50000"/>
            </a:srgbClr>
          </a:solidFill>
          <a:ln>
            <a:noFill/>
          </a:ln>
        </p:spPr>
        <p:txBody>
          <a:bodyPr vert="horz" wrap="square" lIns="180000" tIns="45720" rIns="180000" bIns="45720" rtlCol="0" anchor="ctr">
            <a:noAutofit/>
          </a:bodyPr>
          <a:lstStyle/>
          <a:p>
            <a:pPr lvl="0" algn="ctr">
              <a:spcAft>
                <a:spcPts val="600"/>
              </a:spcAft>
            </a:pPr>
            <a:r>
              <a:rPr lang="en-AU" sz="1600" b="1" dirty="0">
                <a:solidFill>
                  <a:srgbClr val="FFFFFF"/>
                </a:solidFill>
                <a:latin typeface="Arial" panose="020B0604020202020204" pitchFamily="34" charset="0"/>
                <a:cs typeface="Arial" panose="020B0604020202020204" pitchFamily="34" charset="0"/>
              </a:rPr>
              <a:t>Security officer. </a:t>
            </a:r>
            <a:r>
              <a:rPr lang="en-AU" sz="1600" dirty="0">
                <a:solidFill>
                  <a:srgbClr val="FFFFFF"/>
                </a:solidFill>
                <a:latin typeface="Arial" panose="020B0604020202020204" pitchFamily="34" charset="0"/>
                <a:cs typeface="Arial" panose="020B0604020202020204" pitchFamily="34" charset="0"/>
              </a:rPr>
              <a:t>I can recognise them because they wear official uniforms and sometimes have a radio.</a:t>
            </a:r>
          </a:p>
        </p:txBody>
      </p:sp>
      <p:pic>
        <p:nvPicPr>
          <p:cNvPr id="8" name="Picture 7">
            <a:extLst>
              <a:ext uri="{FF2B5EF4-FFF2-40B4-BE49-F238E27FC236}">
                <a16:creationId xmlns:a16="http://schemas.microsoft.com/office/drawing/2014/main" id="{46FF3F4C-3077-4B78-B5D4-0FE6190C22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7447" y="1812084"/>
            <a:ext cx="4208464" cy="4775721"/>
          </a:xfrm>
          <a:prstGeom prst="rect">
            <a:avLst/>
          </a:prstGeom>
        </p:spPr>
      </p:pic>
      <p:sp>
        <p:nvSpPr>
          <p:cNvPr id="14" name="TextBox 13">
            <a:extLst>
              <a:ext uri="{FF2B5EF4-FFF2-40B4-BE49-F238E27FC236}">
                <a16:creationId xmlns:a16="http://schemas.microsoft.com/office/drawing/2014/main" id="{F582BBD9-B105-4875-8557-6850AE74D6BE}"/>
              </a:ext>
            </a:extLst>
          </p:cNvPr>
          <p:cNvSpPr txBox="1"/>
          <p:nvPr/>
        </p:nvSpPr>
        <p:spPr>
          <a:xfrm>
            <a:off x="3938588" y="5163670"/>
            <a:ext cx="4208463" cy="1423614"/>
          </a:xfrm>
          <a:prstGeom prst="rect">
            <a:avLst/>
          </a:prstGeom>
          <a:solidFill>
            <a:srgbClr val="000000">
              <a:alpha val="50000"/>
            </a:srgbClr>
          </a:solidFill>
          <a:ln>
            <a:noFill/>
          </a:ln>
        </p:spPr>
        <p:txBody>
          <a:bodyPr vert="horz" wrap="square" lIns="288000" tIns="45720" rIns="288000" bIns="45720" rtlCol="0" anchor="ctr">
            <a:noAutofit/>
          </a:bodyPr>
          <a:lstStyle/>
          <a:p>
            <a:pPr algn="ctr">
              <a:spcAft>
                <a:spcPts val="600"/>
              </a:spcAft>
            </a:pPr>
            <a:r>
              <a:rPr lang="en-AU" sz="1600" b="1" dirty="0">
                <a:solidFill>
                  <a:srgbClr val="FFFFFF"/>
                </a:solidFill>
                <a:latin typeface="Arial" panose="020B0604020202020204" pitchFamily="34" charset="0"/>
                <a:cs typeface="Arial" panose="020B0604020202020204" pitchFamily="34" charset="0"/>
              </a:rPr>
              <a:t>Tour guide. </a:t>
            </a:r>
            <a:r>
              <a:rPr lang="en-AU" sz="1600" dirty="0">
                <a:solidFill>
                  <a:srgbClr val="FFFFFF"/>
                </a:solidFill>
                <a:latin typeface="Arial" panose="020B0604020202020204" pitchFamily="34" charset="0"/>
                <a:cs typeface="Arial" panose="020B0604020202020204" pitchFamily="34" charset="0"/>
              </a:rPr>
              <a:t>I can recognise them because they wear a blue shirt, blue scarf or tie and a blue name badge.</a:t>
            </a:r>
          </a:p>
          <a:p>
            <a:pPr marL="0" indent="0" algn="ctr">
              <a:spcAft>
                <a:spcPts val="600"/>
              </a:spcAft>
              <a:buNone/>
            </a:pPr>
            <a:endParaRPr lang="en-AU" sz="800" dirty="0">
              <a:solidFill>
                <a:srgbClr val="FFFFFF"/>
              </a:solidFill>
              <a:latin typeface="+mj-lt"/>
            </a:endParaRPr>
          </a:p>
        </p:txBody>
      </p:sp>
      <p:pic>
        <p:nvPicPr>
          <p:cNvPr id="18" name="Picture 17">
            <a:extLst>
              <a:ext uri="{FF2B5EF4-FFF2-40B4-BE49-F238E27FC236}">
                <a16:creationId xmlns:a16="http://schemas.microsoft.com/office/drawing/2014/main" id="{4DC577E9-9D94-4DD5-8F03-7EBE4949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0075" y="1802246"/>
            <a:ext cx="3144865" cy="4785035"/>
          </a:xfrm>
          <a:prstGeom prst="rect">
            <a:avLst/>
          </a:prstGeom>
        </p:spPr>
      </p:pic>
      <p:sp>
        <p:nvSpPr>
          <p:cNvPr id="16" name="TextBox 15">
            <a:extLst>
              <a:ext uri="{FF2B5EF4-FFF2-40B4-BE49-F238E27FC236}">
                <a16:creationId xmlns:a16="http://schemas.microsoft.com/office/drawing/2014/main" id="{391DD8E8-1347-4843-A698-47DFA1DA2F27}"/>
              </a:ext>
            </a:extLst>
          </p:cNvPr>
          <p:cNvSpPr txBox="1"/>
          <p:nvPr/>
        </p:nvSpPr>
        <p:spPr>
          <a:xfrm>
            <a:off x="8220075" y="5163670"/>
            <a:ext cx="3133725" cy="1423614"/>
          </a:xfrm>
          <a:prstGeom prst="rect">
            <a:avLst/>
          </a:prstGeom>
          <a:solidFill>
            <a:srgbClr val="000000">
              <a:alpha val="50000"/>
            </a:srgbClr>
          </a:solidFill>
          <a:ln>
            <a:noFill/>
          </a:ln>
        </p:spPr>
        <p:txBody>
          <a:bodyPr vert="horz" wrap="square" lIns="180000" tIns="45720" rIns="180000" bIns="45720" rtlCol="0" anchor="ctr">
            <a:noAutofit/>
          </a:bodyPr>
          <a:lstStyle/>
          <a:p>
            <a:pPr algn="ctr">
              <a:spcAft>
                <a:spcPts val="600"/>
              </a:spcAft>
            </a:pPr>
            <a:r>
              <a:rPr lang="en-AU" sz="1600" b="1" dirty="0">
                <a:solidFill>
                  <a:srgbClr val="FFFFFF"/>
                </a:solidFill>
                <a:latin typeface="Arial" panose="020B0604020202020204" pitchFamily="34" charset="0"/>
                <a:cs typeface="Arial" panose="020B0604020202020204" pitchFamily="34" charset="0"/>
              </a:rPr>
              <a:t>PEO Educator. </a:t>
            </a:r>
            <a:r>
              <a:rPr lang="en-AU" sz="1600" dirty="0">
                <a:solidFill>
                  <a:srgbClr val="FFFFFF"/>
                </a:solidFill>
                <a:latin typeface="Arial" panose="020B0604020202020204" pitchFamily="34" charset="0"/>
                <a:cs typeface="Arial" panose="020B0604020202020204" pitchFamily="34" charset="0"/>
              </a:rPr>
              <a:t>I can recognise them because they wear a name badge with Parliament House on it.</a:t>
            </a:r>
          </a:p>
        </p:txBody>
      </p:sp>
    </p:spTree>
    <p:extLst>
      <p:ext uri="{BB962C8B-B14F-4D97-AF65-F5344CB8AC3E}">
        <p14:creationId xmlns:p14="http://schemas.microsoft.com/office/powerpoint/2010/main" val="222720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1DDC93-E43D-4733-96E7-2BC105822C27}"/>
              </a:ext>
            </a:extLst>
          </p:cNvPr>
          <p:cNvSpPr>
            <a:spLocks noGrp="1"/>
          </p:cNvSpPr>
          <p:nvPr>
            <p:ph type="body" idx="13"/>
          </p:nvPr>
        </p:nvSpPr>
        <p:spPr>
          <a:xfrm>
            <a:off x="793586" y="4499510"/>
            <a:ext cx="2747636" cy="1980559"/>
          </a:xfrm>
        </p:spPr>
        <p:txBody>
          <a:bodyPr vert="horz" lIns="91440" tIns="45720" rIns="91440" bIns="45720" rtlCol="0" anchor="ctr">
            <a:normAutofit fontScale="92500"/>
          </a:bodyPr>
          <a:lstStyle/>
          <a:p>
            <a:pPr algn="l"/>
            <a:r>
              <a:rPr lang="en-US" sz="3800" b="1" dirty="0">
                <a:latin typeface="Arial" panose="020B0604020202020204" pitchFamily="34" charset="0"/>
                <a:cs typeface="Arial" panose="020B0604020202020204" pitchFamily="34" charset="0"/>
              </a:rPr>
              <a:t>Meeting our tour guide</a:t>
            </a:r>
            <a:br>
              <a:rPr lang="en-US" sz="3800" b="1" dirty="0">
                <a:latin typeface="Arial" panose="020B0604020202020204" pitchFamily="34" charset="0"/>
                <a:cs typeface="Arial" panose="020B0604020202020204" pitchFamily="34" charset="0"/>
              </a:rPr>
            </a:br>
            <a:endParaRPr lang="en-US" sz="38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7C705AE-61D4-49DE-8911-CCCED4CED882}"/>
              </a:ext>
            </a:extLst>
          </p:cNvPr>
          <p:cNvSpPr txBox="1">
            <a:spLocks/>
          </p:cNvSpPr>
          <p:nvPr/>
        </p:nvSpPr>
        <p:spPr>
          <a:xfrm>
            <a:off x="4223983" y="4137690"/>
            <a:ext cx="6542630" cy="27042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200"/>
              </a:spcAft>
              <a:buFont typeface="Arial" panose="020B0604020202020204" pitchFamily="34" charset="0"/>
              <a:buNone/>
            </a:pPr>
            <a:r>
              <a:rPr lang="en-US" sz="1600" dirty="0">
                <a:solidFill>
                  <a:srgbClr val="FFFFFF"/>
                </a:solidFill>
                <a:latin typeface="Arial" panose="020B0604020202020204" pitchFamily="34" charset="0"/>
                <a:cs typeface="Arial" panose="020B0604020202020204" pitchFamily="34" charset="0"/>
              </a:rPr>
              <a:t>My class will meet our friendly guide, who will take us on a tour of Parliament House. This will be fun. They will ask us to sit or stand so they can tell us their name. I need to listen to the guide because they will have important information about what we are going to do. The guide will tell us that we must stay together on our tour. It might be loud in the space but I can stand near the guide so I can hear.</a:t>
            </a:r>
          </a:p>
          <a:p>
            <a:pPr marL="0" indent="0">
              <a:lnSpc>
                <a:spcPct val="100000"/>
              </a:lnSpc>
              <a:spcBef>
                <a:spcPts val="300"/>
              </a:spcBef>
              <a:spcAft>
                <a:spcPts val="1200"/>
              </a:spcAft>
              <a:buFont typeface="Arial" panose="020B0604020202020204" pitchFamily="34" charset="0"/>
              <a:buNone/>
            </a:pPr>
            <a:r>
              <a:rPr lang="en-US" sz="1600" dirty="0">
                <a:solidFill>
                  <a:srgbClr val="FFFFFF"/>
                </a:solidFill>
                <a:latin typeface="Arial" panose="020B0604020202020204" pitchFamily="34" charset="0"/>
                <a:cs typeface="Arial" panose="020B0604020202020204" pitchFamily="34" charset="0"/>
              </a:rPr>
              <a:t>Our tour will take up to 1 hour.</a:t>
            </a:r>
          </a:p>
        </p:txBody>
      </p:sp>
      <p:pic>
        <p:nvPicPr>
          <p:cNvPr id="9" name="Picture 8" descr=" ">
            <a:extLst>
              <a:ext uri="{FF2B5EF4-FFF2-40B4-BE49-F238E27FC236}">
                <a16:creationId xmlns:a16="http://schemas.microsoft.com/office/drawing/2014/main" id="{4C272193-6BF1-4AEF-BE2C-C64CD625C7B5}"/>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09111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11" name="TextBox 10">
            <a:extLst>
              <a:ext uri="{FF2B5EF4-FFF2-40B4-BE49-F238E27FC236}">
                <a16:creationId xmlns:a16="http://schemas.microsoft.com/office/drawing/2014/main" id="{56A8744E-5DFF-4440-ABA4-3F42CC37BCAF}"/>
              </a:ext>
            </a:extLst>
          </p:cNvPr>
          <p:cNvSpPr txBox="1"/>
          <p:nvPr/>
        </p:nvSpPr>
        <p:spPr>
          <a:xfrm>
            <a:off x="9502588" y="77477"/>
            <a:ext cx="2689412" cy="469369"/>
          </a:xfrm>
          <a:prstGeom prst="rect">
            <a:avLst/>
          </a:prstGeom>
        </p:spPr>
        <p:txBody>
          <a:bodyPr vert="horz" wrap="square" lIns="91440" tIns="45720" rIns="91440" bIns="45720" rtlCol="0">
            <a:noAutofit/>
          </a:bodyPr>
          <a:lstStyle/>
          <a:p>
            <a:pPr marL="0" indent="0" algn="ctr">
              <a:buNone/>
            </a:pPr>
            <a:r>
              <a:rPr lang="en-AU" sz="1600" b="1" dirty="0">
                <a:solidFill>
                  <a:srgbClr val="FFFFFF"/>
                </a:solidFill>
                <a:latin typeface="Arial" panose="020B0604020202020204" pitchFamily="34" charset="0"/>
                <a:cs typeface="Arial" panose="020B0604020202020204" pitchFamily="34" charset="0"/>
              </a:rPr>
              <a:t>Parliament House Tour</a:t>
            </a:r>
          </a:p>
        </p:txBody>
      </p:sp>
    </p:spTree>
    <p:extLst>
      <p:ext uri="{BB962C8B-B14F-4D97-AF65-F5344CB8AC3E}">
        <p14:creationId xmlns:p14="http://schemas.microsoft.com/office/powerpoint/2010/main" val="380101086"/>
      </p:ext>
    </p:extLst>
  </p:cSld>
  <p:clrMapOvr>
    <a:masterClrMapping/>
  </p:clrMapOvr>
</p:sld>
</file>

<file path=ppt/theme/theme1.xml><?xml version="1.0" encoding="utf-8"?>
<a:theme xmlns:a="http://schemas.openxmlformats.org/drawingml/2006/main" name="Office Theme">
  <a:themeElements>
    <a:clrScheme name="PEO colours">
      <a:dk1>
        <a:srgbClr val="333132"/>
      </a:dk1>
      <a:lt1>
        <a:srgbClr val="CED2CD"/>
      </a:lt1>
      <a:dk2>
        <a:srgbClr val="007495"/>
      </a:dk2>
      <a:lt2>
        <a:srgbClr val="FFC20E"/>
      </a:lt2>
      <a:accent1>
        <a:srgbClr val="007495"/>
      </a:accent1>
      <a:accent2>
        <a:srgbClr val="333132"/>
      </a:accent2>
      <a:accent3>
        <a:srgbClr val="705B75"/>
      </a:accent3>
      <a:accent4>
        <a:srgbClr val="F99E4B"/>
      </a:accent4>
      <a:accent5>
        <a:srgbClr val="6FC9C4"/>
      </a:accent5>
      <a:accent6>
        <a:srgbClr val="A70237"/>
      </a:accent6>
      <a:hlink>
        <a:srgbClr val="00394A"/>
      </a:hlink>
      <a:folHlink>
        <a:srgbClr val="00394A"/>
      </a:folHlink>
    </a:clrScheme>
    <a:fontScheme name="PEO">
      <a:majorFont>
        <a:latin typeface="Nunito Sans Black"/>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marL="0" indent="0" algn="ctr">
          <a:buNone/>
          <a:defRPr sz="3600"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17872</TotalTime>
  <Words>1608</Words>
  <Application>Microsoft Office PowerPoint</Application>
  <PresentationFormat>Custom</PresentationFormat>
  <Paragraphs>79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Nunito Sans Black</vt:lpstr>
      <vt:lpstr>Nunito Sans</vt:lpstr>
      <vt:lpstr>Office Theme</vt:lpstr>
      <vt:lpstr>PowerPoint Presentation</vt:lpstr>
      <vt:lpstr>Welcome to  Parliament House! </vt:lpstr>
      <vt:lpstr>Arriving at Parliament House </vt:lpstr>
      <vt:lpstr>  Passing through security</vt:lpstr>
      <vt:lpstr>Keeping us healthy </vt:lpstr>
      <vt:lpstr>Waiting in the Marble Foyer </vt:lpstr>
      <vt:lpstr>Ringing bells </vt:lpstr>
      <vt:lpstr>Who can I ask for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Thorpe, Bec (SEN)</dc:creator>
  <cp:lastModifiedBy>Mackay, Wendy (SEN)</cp:lastModifiedBy>
  <cp:revision>206</cp:revision>
  <cp:lastPrinted>2021-07-27T01:38:10Z</cp:lastPrinted>
  <dcterms:created xsi:type="dcterms:W3CDTF">2020-04-21T06:50:43Z</dcterms:created>
  <dcterms:modified xsi:type="dcterms:W3CDTF">2021-08-02T01:07:10Z</dcterms:modified>
</cp:coreProperties>
</file>